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</p:sldIdLst>
  <p:sldSz cx="5664200" cy="4749800"/>
  <p:notesSz cx="5664200" cy="47498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4815" y="1472438"/>
            <a:ext cx="4814570" cy="9974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49630" y="2659888"/>
            <a:ext cx="3964940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283210" y="1092454"/>
            <a:ext cx="2463927" cy="31348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2917063" y="1092454"/>
            <a:ext cx="2463927" cy="31348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12240" y="671829"/>
            <a:ext cx="2839719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010" y="1766570"/>
            <a:ext cx="5504179" cy="1611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925828" y="4417314"/>
            <a:ext cx="1812544" cy="237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283210" y="4417314"/>
            <a:ext cx="1302766" cy="237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4078224" y="4417314"/>
            <a:ext cx="1302766" cy="237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jp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8.jp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0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jp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jp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jp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jp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jp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6.jp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jp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jp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jp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jp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jp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jp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jpg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4.jp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5.jp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6.jp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7.jpg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8.jpg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9.jpg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jpg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1.jpg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2.jpg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.jpg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4.jpg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5.jpg"/></Relationships>
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6.jpg"/></Relationships>
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7.jpg"/></Relationships>
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8.jpg"/></Relationships>
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9.jpg"/></Relationships>
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0.jpg"/></Relationships>
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1.jpg"/></Relationships>
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2.jpg"/></Relationships>
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3.jpg"/></Relationships>
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4.jpg"/></Relationships>
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5.jpg"/></Relationships>
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6.jpg"/></Relationships>
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7.jpg"/></Relationships>
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8.jpg"/></Relationships>
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9.jpg"/></Relationships>
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0.jpg"/></Relationships>
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1.jpg"/></Relationships>
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2.jpg"/></Relationships>
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3.jpg"/></Relationships>
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4.jpg"/></Relationships>
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5.jpg"/></Relationships>
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8589" y="58420"/>
            <a:ext cx="283337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</a:t>
            </a:r>
            <a:r>
              <a:rPr dirty="0"/>
              <a:t>an</a:t>
            </a:r>
            <a:r>
              <a:rPr dirty="0" spc="-70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41069" y="619759"/>
            <a:ext cx="3788410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 marR="5080" indent="53086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 </a:t>
            </a:r>
            <a:r>
              <a:rPr dirty="0" sz="1600" spc="-5">
                <a:latin typeface="Times New Roman"/>
                <a:cs typeface="Times New Roman"/>
              </a:rPr>
              <a:t>NY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October </a:t>
            </a:r>
            <a:r>
              <a:rPr dirty="0" sz="1600">
                <a:latin typeface="Times New Roman"/>
                <a:cs typeface="Times New Roman"/>
              </a:rPr>
              <a:t>2018 </a:t>
            </a:r>
            <a:r>
              <a:rPr dirty="0" sz="1600" spc="-5">
                <a:latin typeface="Times New Roman"/>
                <a:cs typeface="Times New Roman"/>
              </a:rPr>
              <a:t>to August</a:t>
            </a:r>
            <a:r>
              <a:rPr dirty="0" sz="1600" spc="-1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2019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0439" y="1567179"/>
            <a:ext cx="3413760" cy="3012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October </a:t>
            </a:r>
            <a:r>
              <a:rPr dirty="0" sz="1200">
                <a:latin typeface="Times New Roman"/>
                <a:cs typeface="Times New Roman"/>
              </a:rPr>
              <a:t>28 </a:t>
            </a:r>
            <a:r>
              <a:rPr dirty="0" sz="1200" spc="-5">
                <a:latin typeface="Times New Roman"/>
                <a:cs typeface="Times New Roman"/>
              </a:rPr>
              <a:t>to December </a:t>
            </a:r>
            <a:r>
              <a:rPr dirty="0" sz="1200">
                <a:latin typeface="Times New Roman"/>
                <a:cs typeface="Times New Roman"/>
              </a:rPr>
              <a:t>28,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2018:</a:t>
            </a:r>
            <a:endParaRPr sz="1200">
              <a:latin typeface="Times New Roman"/>
              <a:cs typeface="Times New Roman"/>
            </a:endParaRPr>
          </a:p>
          <a:p>
            <a:pPr marL="912494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Return to Mohansic Lake </a:t>
            </a:r>
            <a:r>
              <a:rPr dirty="0" sz="1200">
                <a:latin typeface="Times New Roman"/>
                <a:cs typeface="Times New Roman"/>
              </a:rPr>
              <a:t>(7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January </a:t>
            </a:r>
            <a:r>
              <a:rPr dirty="0" sz="1200">
                <a:latin typeface="Times New Roman"/>
                <a:cs typeface="Times New Roman"/>
              </a:rPr>
              <a:t>3 </a:t>
            </a:r>
            <a:r>
              <a:rPr dirty="0" sz="1200" spc="-5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February 17,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2019:</a:t>
            </a:r>
            <a:endParaRPr sz="1200">
              <a:latin typeface="Times New Roman"/>
              <a:cs typeface="Times New Roman"/>
            </a:endParaRPr>
          </a:p>
          <a:p>
            <a:pPr marL="912494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Love Birds </a:t>
            </a:r>
            <a:r>
              <a:rPr dirty="0" sz="1200">
                <a:latin typeface="Times New Roman"/>
                <a:cs typeface="Times New Roman"/>
              </a:rPr>
              <a:t>(14 </a:t>
            </a:r>
            <a:r>
              <a:rPr dirty="0" sz="1200" spc="-5">
                <a:latin typeface="Times New Roman"/>
                <a:cs typeface="Times New Roman"/>
              </a:rPr>
              <a:t>photos)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February </a:t>
            </a:r>
            <a:r>
              <a:rPr dirty="0" sz="1200">
                <a:latin typeface="Times New Roman"/>
                <a:cs typeface="Times New Roman"/>
              </a:rPr>
              <a:t>26 </a:t>
            </a:r>
            <a:r>
              <a:rPr dirty="0" sz="1200" spc="-5">
                <a:latin typeface="Times New Roman"/>
                <a:cs typeface="Times New Roman"/>
              </a:rPr>
              <a:t>to April </a:t>
            </a:r>
            <a:r>
              <a:rPr dirty="0" sz="1200">
                <a:latin typeface="Times New Roman"/>
                <a:cs typeface="Times New Roman"/>
              </a:rPr>
              <a:t>12,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2019:</a:t>
            </a:r>
            <a:endParaRPr sz="1200">
              <a:latin typeface="Times New Roman"/>
              <a:cs typeface="Times New Roman"/>
            </a:endParaRPr>
          </a:p>
          <a:p>
            <a:pPr marL="912494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Sitting </a:t>
            </a:r>
            <a:r>
              <a:rPr dirty="0" sz="1200">
                <a:latin typeface="Times New Roman"/>
                <a:cs typeface="Times New Roman"/>
              </a:rPr>
              <a:t>on </a:t>
            </a:r>
            <a:r>
              <a:rPr dirty="0" sz="1200" spc="-5">
                <a:latin typeface="Times New Roman"/>
                <a:cs typeface="Times New Roman"/>
              </a:rPr>
              <a:t>the Eggs </a:t>
            </a:r>
            <a:r>
              <a:rPr dirty="0" sz="1200">
                <a:latin typeface="Times New Roman"/>
                <a:cs typeface="Times New Roman"/>
              </a:rPr>
              <a:t>(22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April </a:t>
            </a:r>
            <a:r>
              <a:rPr dirty="0" sz="1200">
                <a:latin typeface="Times New Roman"/>
                <a:cs typeface="Times New Roman"/>
              </a:rPr>
              <a:t>15 </a:t>
            </a:r>
            <a:r>
              <a:rPr dirty="0" sz="1200" spc="-5">
                <a:latin typeface="Times New Roman"/>
                <a:cs typeface="Times New Roman"/>
              </a:rPr>
              <a:t>to April </a:t>
            </a:r>
            <a:r>
              <a:rPr dirty="0" sz="1200">
                <a:latin typeface="Times New Roman"/>
                <a:cs typeface="Times New Roman"/>
              </a:rPr>
              <a:t>30,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2019:</a:t>
            </a:r>
            <a:endParaRPr sz="1200">
              <a:latin typeface="Times New Roman"/>
              <a:cs typeface="Times New Roman"/>
            </a:endParaRPr>
          </a:p>
          <a:p>
            <a:pPr marL="912494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Down-covered Baby Eaglets </a:t>
            </a:r>
            <a:r>
              <a:rPr dirty="0" sz="1200">
                <a:latin typeface="Times New Roman"/>
                <a:cs typeface="Times New Roman"/>
              </a:rPr>
              <a:t>(16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May 2 </a:t>
            </a:r>
            <a:r>
              <a:rPr dirty="0" sz="1200" spc="-5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May 29,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2019:</a:t>
            </a:r>
            <a:endParaRPr sz="1200">
              <a:latin typeface="Times New Roman"/>
              <a:cs typeface="Times New Roman"/>
            </a:endParaRPr>
          </a:p>
          <a:p>
            <a:pPr marL="463550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The Eaglets Grow and Develop </a:t>
            </a:r>
            <a:r>
              <a:rPr dirty="0" sz="1200">
                <a:latin typeface="Times New Roman"/>
                <a:cs typeface="Times New Roman"/>
              </a:rPr>
              <a:t>(13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photos)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June </a:t>
            </a:r>
            <a:r>
              <a:rPr dirty="0" sz="1200">
                <a:latin typeface="Times New Roman"/>
                <a:cs typeface="Times New Roman"/>
              </a:rPr>
              <a:t>1 </a:t>
            </a:r>
            <a:r>
              <a:rPr dirty="0" sz="1200" spc="-5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August 1,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2019:</a:t>
            </a:r>
            <a:endParaRPr sz="1200">
              <a:latin typeface="Times New Roman"/>
              <a:cs typeface="Times New Roman"/>
            </a:endParaRPr>
          </a:p>
          <a:p>
            <a:pPr marL="912494">
              <a:lnSpc>
                <a:spcPts val="1410"/>
              </a:lnSpc>
            </a:pPr>
            <a:r>
              <a:rPr dirty="0" sz="1200" spc="-5">
                <a:latin typeface="Times New Roman"/>
                <a:cs typeface="Times New Roman"/>
              </a:rPr>
              <a:t>The Eaglets Learn to </a:t>
            </a:r>
            <a:r>
              <a:rPr dirty="0" sz="1200">
                <a:latin typeface="Times New Roman"/>
                <a:cs typeface="Times New Roman"/>
              </a:rPr>
              <a:t>Fly (23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photos)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3980" y="125983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75300" y="125983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439" y="126238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39" y="141223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402272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10">
                <a:latin typeface="Times New Roman"/>
                <a:cs typeface="Times New Roman"/>
              </a:rPr>
              <a:t>October </a:t>
            </a:r>
            <a:r>
              <a:rPr dirty="0" sz="1800">
                <a:latin typeface="Times New Roman"/>
                <a:cs typeface="Times New Roman"/>
              </a:rPr>
              <a:t>28, 2018: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 Arrive in FDR State</a:t>
            </a:r>
            <a:r>
              <a:rPr dirty="0" sz="1800" spc="-2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Park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539559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32660" algn="l"/>
              </a:tabLst>
            </a:pPr>
            <a:r>
              <a:rPr dirty="0" sz="2000" spc="-5"/>
              <a:t>November</a:t>
            </a:r>
            <a:r>
              <a:rPr dirty="0" sz="2000" spc="10"/>
              <a:t> </a:t>
            </a:r>
            <a:r>
              <a:rPr dirty="0" sz="2000"/>
              <a:t>12,</a:t>
            </a:r>
            <a:r>
              <a:rPr dirty="0" sz="2000" spc="10"/>
              <a:t> </a:t>
            </a:r>
            <a:r>
              <a:rPr dirty="0" sz="2000" spc="-5"/>
              <a:t>2018:	One Adult Eagle Near </a:t>
            </a:r>
            <a:r>
              <a:rPr dirty="0" sz="2000"/>
              <a:t>the</a:t>
            </a:r>
            <a:r>
              <a:rPr dirty="0" sz="2000" spc="-140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316166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December </a:t>
            </a:r>
            <a:r>
              <a:rPr dirty="0" sz="2000"/>
              <a:t>9, 2018: </a:t>
            </a:r>
            <a:r>
              <a:rPr dirty="0" sz="2000" spc="-5"/>
              <a:t>Love</a:t>
            </a:r>
            <a:r>
              <a:rPr dirty="0" sz="2000" spc="-65"/>
              <a:t> </a:t>
            </a:r>
            <a:r>
              <a:rPr dirty="0" sz="2000" spc="-5"/>
              <a:t>Birds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20357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December </a:t>
            </a:r>
            <a:r>
              <a:rPr dirty="0" sz="2000">
                <a:latin typeface="Times New Roman"/>
                <a:cs typeface="Times New Roman"/>
              </a:rPr>
              <a:t>17, 2018 </a:t>
            </a:r>
            <a:r>
              <a:rPr dirty="0" sz="2000" spc="-5">
                <a:latin typeface="Times New Roman"/>
                <a:cs typeface="Times New Roman"/>
              </a:rPr>
              <a:t>(2:55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46355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Frozen Mohansic Lake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67564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20357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December </a:t>
            </a:r>
            <a:r>
              <a:rPr dirty="0" sz="2000">
                <a:latin typeface="Times New Roman"/>
                <a:cs typeface="Times New Roman"/>
              </a:rPr>
              <a:t>17, 2018 </a:t>
            </a:r>
            <a:r>
              <a:rPr dirty="0" sz="2000" spc="-5">
                <a:latin typeface="Times New Roman"/>
                <a:cs typeface="Times New Roman"/>
              </a:rPr>
              <a:t>(2:56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46355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Frozen Mohansic Lake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509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20357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December </a:t>
            </a:r>
            <a:r>
              <a:rPr dirty="0" sz="2000">
                <a:latin typeface="Times New Roman"/>
                <a:cs typeface="Times New Roman"/>
              </a:rPr>
              <a:t>17, 2018 </a:t>
            </a:r>
            <a:r>
              <a:rPr dirty="0" sz="2000" spc="-5">
                <a:latin typeface="Times New Roman"/>
                <a:cs typeface="Times New Roman"/>
              </a:rPr>
              <a:t>(2:57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46355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Frozen Mohansic Lake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509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386651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December </a:t>
            </a:r>
            <a:r>
              <a:rPr dirty="0" sz="2000"/>
              <a:t>28, 2018: </a:t>
            </a:r>
            <a:r>
              <a:rPr dirty="0" sz="2000" spc="-5"/>
              <a:t>Eagle </a:t>
            </a:r>
            <a:r>
              <a:rPr dirty="0" sz="2000"/>
              <a:t>on a</a:t>
            </a:r>
            <a:r>
              <a:rPr dirty="0" sz="2000" spc="-55"/>
              <a:t> </a:t>
            </a:r>
            <a:r>
              <a:rPr dirty="0" sz="2000" spc="-5"/>
              <a:t>Perch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8800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</a:t>
            </a:r>
            <a:r>
              <a:rPr dirty="0"/>
              <a:t>an</a:t>
            </a:r>
            <a:r>
              <a:rPr dirty="0" spc="-70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1930" y="1262379"/>
            <a:ext cx="272605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63905" marR="5080" indent="-75184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10" y="2409189"/>
            <a:ext cx="4185920" cy="911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Times New Roman"/>
                <a:cs typeface="Times New Roman"/>
              </a:rPr>
              <a:t>January </a:t>
            </a:r>
            <a:r>
              <a:rPr dirty="0" sz="1800">
                <a:latin typeface="Times New Roman"/>
                <a:cs typeface="Times New Roman"/>
              </a:rPr>
              <a:t>3 </a:t>
            </a:r>
            <a:r>
              <a:rPr dirty="0" sz="1800" spc="-5">
                <a:latin typeface="Times New Roman"/>
                <a:cs typeface="Times New Roman"/>
              </a:rPr>
              <a:t>to February </a:t>
            </a:r>
            <a:r>
              <a:rPr dirty="0" sz="1800">
                <a:latin typeface="Times New Roman"/>
                <a:cs typeface="Times New Roman"/>
              </a:rPr>
              <a:t>17,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imes New Roman"/>
              <a:cs typeface="Times New Roman"/>
            </a:endParaRPr>
          </a:p>
          <a:p>
            <a:pPr marL="1338580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Love Birds </a:t>
            </a:r>
            <a:r>
              <a:rPr dirty="0" sz="2400">
                <a:latin typeface="Times New Roman"/>
                <a:cs typeface="Times New Roman"/>
              </a:rPr>
              <a:t>(14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photos)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3980" y="199008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75300" y="199008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439" y="199262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39" y="214248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290766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January </a:t>
            </a:r>
            <a:r>
              <a:rPr dirty="0" sz="2000"/>
              <a:t>3, </a:t>
            </a:r>
            <a:r>
              <a:rPr dirty="0" sz="2000" spc="-5"/>
              <a:t>2019: Love</a:t>
            </a:r>
            <a:r>
              <a:rPr dirty="0" sz="2000" spc="-35"/>
              <a:t> </a:t>
            </a:r>
            <a:r>
              <a:rPr dirty="0" sz="2000" spc="-5"/>
              <a:t>Birds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620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66700"/>
            <a:ext cx="309816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0720" algn="l"/>
              </a:tabLst>
            </a:pPr>
            <a:r>
              <a:rPr dirty="0" sz="2000" spc="-5"/>
              <a:t>January</a:t>
            </a:r>
            <a:r>
              <a:rPr dirty="0" sz="2000" spc="10"/>
              <a:t> </a:t>
            </a:r>
            <a:r>
              <a:rPr dirty="0" sz="2000"/>
              <a:t>15,</a:t>
            </a:r>
            <a:r>
              <a:rPr dirty="0" sz="2000" spc="10"/>
              <a:t> </a:t>
            </a:r>
            <a:r>
              <a:rPr dirty="0" sz="2000" spc="-5"/>
              <a:t>2019:	Love</a:t>
            </a:r>
            <a:r>
              <a:rPr dirty="0" sz="2000" spc="-70"/>
              <a:t> </a:t>
            </a:r>
            <a:r>
              <a:rPr dirty="0" sz="2000" spc="-5"/>
              <a:t>Birds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17563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January </a:t>
            </a:r>
            <a:r>
              <a:rPr dirty="0" sz="2000">
                <a:latin typeface="Times New Roman"/>
                <a:cs typeface="Times New Roman"/>
              </a:rPr>
              <a:t>19, 2019 </a:t>
            </a:r>
            <a:r>
              <a:rPr dirty="0" sz="2000" spc="-5">
                <a:latin typeface="Times New Roman"/>
                <a:cs typeface="Times New Roman"/>
              </a:rPr>
              <a:t>(2:45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One Adult Eagle Near the</a:t>
            </a:r>
            <a:r>
              <a:rPr dirty="0" sz="2000" spc="-12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295148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January </a:t>
            </a:r>
            <a:r>
              <a:rPr dirty="0" sz="2000">
                <a:latin typeface="Times New Roman"/>
                <a:cs typeface="Times New Roman"/>
              </a:rPr>
              <a:t>19, 2019 </a:t>
            </a:r>
            <a:r>
              <a:rPr dirty="0" sz="2000" spc="-5">
                <a:latin typeface="Times New Roman"/>
                <a:cs typeface="Times New Roman"/>
              </a:rPr>
              <a:t>(2:46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One Adult Eagle </a:t>
            </a:r>
            <a:r>
              <a:rPr dirty="0" sz="2000">
                <a:latin typeface="Times New Roman"/>
                <a:cs typeface="Times New Roman"/>
              </a:rPr>
              <a:t>in </a:t>
            </a:r>
            <a:r>
              <a:rPr dirty="0" sz="2000" spc="-5">
                <a:latin typeface="Times New Roman"/>
                <a:cs typeface="Times New Roman"/>
              </a:rPr>
              <a:t>the</a:t>
            </a:r>
            <a:r>
              <a:rPr dirty="0" sz="2000" spc="-13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484759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10">
                <a:latin typeface="Times New Roman"/>
                <a:cs typeface="Times New Roman"/>
              </a:rPr>
              <a:t>January </a:t>
            </a:r>
            <a:r>
              <a:rPr dirty="0" sz="1800">
                <a:latin typeface="Times New Roman"/>
                <a:cs typeface="Times New Roman"/>
              </a:rPr>
              <a:t>22,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Near Side </a:t>
            </a:r>
            <a:r>
              <a:rPr dirty="0" sz="1800">
                <a:latin typeface="Times New Roman"/>
                <a:cs typeface="Times New Roman"/>
              </a:rPr>
              <a:t>of </a:t>
            </a:r>
            <a:r>
              <a:rPr dirty="0" sz="1800" spc="-5">
                <a:latin typeface="Times New Roman"/>
                <a:cs typeface="Times New Roman"/>
              </a:rPr>
              <a:t>Mohansic</a:t>
            </a:r>
            <a:r>
              <a:rPr dirty="0" sz="1800" spc="-1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Lake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17563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February </a:t>
            </a:r>
            <a:r>
              <a:rPr dirty="0" sz="2000">
                <a:latin typeface="Times New Roman"/>
                <a:cs typeface="Times New Roman"/>
              </a:rPr>
              <a:t>3,</a:t>
            </a:r>
            <a:r>
              <a:rPr dirty="0" sz="2000" spc="-5">
                <a:latin typeface="Times New Roman"/>
                <a:cs typeface="Times New Roman"/>
              </a:rPr>
              <a:t> 2019: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One Adult Eagle Near the</a:t>
            </a:r>
            <a:r>
              <a:rPr dirty="0" sz="2000" spc="-12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509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481774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0720" algn="l"/>
              </a:tabLst>
            </a:pPr>
            <a:r>
              <a:rPr dirty="0" sz="2000" spc="-5"/>
              <a:t>February</a:t>
            </a:r>
            <a:r>
              <a:rPr dirty="0" sz="2000" spc="10"/>
              <a:t> </a:t>
            </a:r>
            <a:r>
              <a:rPr dirty="0" sz="2000"/>
              <a:t>6,</a:t>
            </a:r>
            <a:r>
              <a:rPr dirty="0" sz="2000" spc="10"/>
              <a:t> </a:t>
            </a:r>
            <a:r>
              <a:rPr dirty="0" sz="2000" spc="-5"/>
              <a:t>2019:	One Adult Eagle in </a:t>
            </a:r>
            <a:r>
              <a:rPr dirty="0" sz="2000"/>
              <a:t>the</a:t>
            </a:r>
            <a:r>
              <a:rPr dirty="0" sz="2000" spc="-135"/>
              <a:t> </a:t>
            </a:r>
            <a:r>
              <a:rPr dirty="0" sz="2000" spc="-10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504180" cy="622300"/>
          </a:xfrm>
          <a:prstGeom prst="rect"/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3259454" algn="l"/>
              </a:tabLst>
            </a:pPr>
            <a:r>
              <a:rPr dirty="0" sz="2000" spc="-5"/>
              <a:t>February  </a:t>
            </a:r>
            <a:r>
              <a:rPr dirty="0" sz="2000"/>
              <a:t>9,  2019</a:t>
            </a:r>
            <a:r>
              <a:rPr dirty="0" sz="2000" spc="-195"/>
              <a:t> </a:t>
            </a:r>
            <a:r>
              <a:rPr dirty="0" sz="2000" spc="-5"/>
              <a:t>(4:03</a:t>
            </a:r>
            <a:r>
              <a:rPr dirty="0" sz="2000" spc="275"/>
              <a:t> </a:t>
            </a:r>
            <a:r>
              <a:rPr dirty="0" sz="2000" spc="-5"/>
              <a:t>PM):	</a:t>
            </a:r>
            <a:r>
              <a:rPr dirty="0" sz="2000" spc="-50"/>
              <a:t>Two </a:t>
            </a:r>
            <a:r>
              <a:rPr dirty="0" sz="2000" spc="-5"/>
              <a:t>Adult Eagles </a:t>
            </a:r>
            <a:r>
              <a:rPr dirty="0" sz="2000"/>
              <a:t>on  </a:t>
            </a:r>
            <a:r>
              <a:rPr dirty="0" sz="2000" spc="-5"/>
              <a:t>the Near Side </a:t>
            </a:r>
            <a:r>
              <a:rPr dirty="0" sz="2000"/>
              <a:t>of </a:t>
            </a:r>
            <a:r>
              <a:rPr dirty="0" sz="2000" spc="-5"/>
              <a:t>Mohansic</a:t>
            </a:r>
            <a:r>
              <a:rPr dirty="0" sz="2000" spc="5"/>
              <a:t> </a:t>
            </a:r>
            <a:r>
              <a:rPr dirty="0" sz="2000" spc="-5"/>
              <a:t>Lake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509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85127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February </a:t>
            </a:r>
            <a:r>
              <a:rPr dirty="0" sz="2000">
                <a:latin typeface="Times New Roman"/>
                <a:cs typeface="Times New Roman"/>
              </a:rPr>
              <a:t>9, 2019 </a:t>
            </a:r>
            <a:r>
              <a:rPr dirty="0" sz="2000" spc="-5">
                <a:latin typeface="Times New Roman"/>
                <a:cs typeface="Times New Roman"/>
              </a:rPr>
              <a:t>(4:39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46355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One Adult Eagle Leaves the</a:t>
            </a:r>
            <a:r>
              <a:rPr dirty="0" sz="2000" spc="-13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509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66700"/>
            <a:ext cx="462788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February </a:t>
            </a:r>
            <a:r>
              <a:rPr dirty="0" sz="2000"/>
              <a:t>15, </a:t>
            </a:r>
            <a:r>
              <a:rPr dirty="0" sz="2000" spc="-5"/>
              <a:t>2019: One Adult Eagle</a:t>
            </a:r>
            <a:r>
              <a:rPr dirty="0" sz="2000" spc="-90"/>
              <a:t> </a:t>
            </a:r>
            <a:r>
              <a:rPr dirty="0" sz="2000" spc="-5"/>
              <a:t>Landing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66700"/>
            <a:ext cx="446659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February </a:t>
            </a:r>
            <a:r>
              <a:rPr dirty="0" sz="2000"/>
              <a:t>17, 2019 </a:t>
            </a:r>
            <a:r>
              <a:rPr dirty="0" sz="2000" spc="-5"/>
              <a:t>(3:17 PM): Love Birds</a:t>
            </a:r>
            <a:r>
              <a:rPr dirty="0" sz="2000" spc="-20"/>
              <a:t> </a:t>
            </a:r>
            <a:r>
              <a:rPr dirty="0" sz="2000"/>
              <a:t>1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66700"/>
            <a:ext cx="453009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2145" algn="l"/>
              </a:tabLst>
            </a:pPr>
            <a:r>
              <a:rPr dirty="0" sz="2000" spc="-5"/>
              <a:t>February </a:t>
            </a:r>
            <a:r>
              <a:rPr dirty="0" sz="2000"/>
              <a:t>17, 2019</a:t>
            </a:r>
            <a:r>
              <a:rPr dirty="0" sz="2000" spc="25"/>
              <a:t> </a:t>
            </a:r>
            <a:r>
              <a:rPr dirty="0" sz="2000" spc="-5"/>
              <a:t>(3:19</a:t>
            </a:r>
            <a:r>
              <a:rPr dirty="0" sz="2000" spc="5"/>
              <a:t> </a:t>
            </a:r>
            <a:r>
              <a:rPr dirty="0" sz="2000" spc="-5"/>
              <a:t>PM):	Love Birds</a:t>
            </a:r>
            <a:r>
              <a:rPr dirty="0" sz="2000" spc="-70"/>
              <a:t> </a:t>
            </a:r>
            <a:r>
              <a:rPr dirty="0" sz="2000"/>
              <a:t>2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66700"/>
            <a:ext cx="453009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2145" algn="l"/>
              </a:tabLst>
            </a:pPr>
            <a:r>
              <a:rPr dirty="0" sz="2000" spc="-5"/>
              <a:t>February </a:t>
            </a:r>
            <a:r>
              <a:rPr dirty="0" sz="2000"/>
              <a:t>17, 2019</a:t>
            </a:r>
            <a:r>
              <a:rPr dirty="0" sz="2000" spc="25"/>
              <a:t> </a:t>
            </a:r>
            <a:r>
              <a:rPr dirty="0" sz="2000" spc="-5"/>
              <a:t>(3:19</a:t>
            </a:r>
            <a:r>
              <a:rPr dirty="0" sz="2000" spc="5"/>
              <a:t> </a:t>
            </a:r>
            <a:r>
              <a:rPr dirty="0" sz="2000" spc="-5"/>
              <a:t>PM):	Love Birds</a:t>
            </a:r>
            <a:r>
              <a:rPr dirty="0" sz="2000" spc="-70"/>
              <a:t> </a:t>
            </a:r>
            <a:r>
              <a:rPr dirty="0" sz="2000"/>
              <a:t>3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66700"/>
            <a:ext cx="453009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2145" algn="l"/>
              </a:tabLst>
            </a:pPr>
            <a:r>
              <a:rPr dirty="0" sz="2000" spc="-5"/>
              <a:t>February </a:t>
            </a:r>
            <a:r>
              <a:rPr dirty="0" sz="2000"/>
              <a:t>17, 2019</a:t>
            </a:r>
            <a:r>
              <a:rPr dirty="0" sz="2000" spc="25"/>
              <a:t> </a:t>
            </a:r>
            <a:r>
              <a:rPr dirty="0" sz="2000" spc="-5"/>
              <a:t>(3:19</a:t>
            </a:r>
            <a:r>
              <a:rPr dirty="0" sz="2000" spc="5"/>
              <a:t> </a:t>
            </a:r>
            <a:r>
              <a:rPr dirty="0" sz="2000" spc="-5"/>
              <a:t>PM):	Love Birds</a:t>
            </a:r>
            <a:r>
              <a:rPr dirty="0" sz="2000" spc="-70"/>
              <a:t> </a:t>
            </a:r>
            <a:r>
              <a:rPr dirty="0" sz="2000"/>
              <a:t>4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8589" y="408940"/>
            <a:ext cx="283337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</a:t>
            </a:r>
            <a:r>
              <a:rPr dirty="0"/>
              <a:t>an</a:t>
            </a:r>
            <a:r>
              <a:rPr dirty="0" spc="-70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1930" y="970279"/>
            <a:ext cx="272605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63905" marR="5080" indent="-75184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10" y="2115820"/>
            <a:ext cx="4667885" cy="911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Times New Roman"/>
                <a:cs typeface="Times New Roman"/>
              </a:rPr>
              <a:t>February </a:t>
            </a:r>
            <a:r>
              <a:rPr dirty="0" sz="1800">
                <a:latin typeface="Times New Roman"/>
                <a:cs typeface="Times New Roman"/>
              </a:rPr>
              <a:t>26 </a:t>
            </a:r>
            <a:r>
              <a:rPr dirty="0" sz="1800" spc="-5">
                <a:latin typeface="Times New Roman"/>
                <a:cs typeface="Times New Roman"/>
              </a:rPr>
              <a:t>to April </a:t>
            </a:r>
            <a:r>
              <a:rPr dirty="0" sz="1800">
                <a:latin typeface="Times New Roman"/>
                <a:cs typeface="Times New Roman"/>
              </a:rPr>
              <a:t>12,</a:t>
            </a:r>
            <a:r>
              <a:rPr dirty="0" sz="1800" spc="-9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imes New Roman"/>
              <a:cs typeface="Times New Roman"/>
            </a:endParaRPr>
          </a:p>
          <a:p>
            <a:pPr marL="855980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Sitting </a:t>
            </a:r>
            <a:r>
              <a:rPr dirty="0" sz="2400">
                <a:latin typeface="Times New Roman"/>
                <a:cs typeface="Times New Roman"/>
              </a:rPr>
              <a:t>on the </a:t>
            </a:r>
            <a:r>
              <a:rPr dirty="0" sz="2400" spc="-5">
                <a:latin typeface="Times New Roman"/>
                <a:cs typeface="Times New Roman"/>
              </a:rPr>
              <a:t>Eggs </a:t>
            </a:r>
            <a:r>
              <a:rPr dirty="0" sz="2400">
                <a:latin typeface="Times New Roman"/>
                <a:cs typeface="Times New Roman"/>
              </a:rPr>
              <a:t>(22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photos)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3980" y="1696720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75300" y="1696720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439" y="169926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39" y="184912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379539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10">
                <a:latin typeface="Times New Roman"/>
                <a:cs typeface="Times New Roman"/>
              </a:rPr>
              <a:t>February </a:t>
            </a:r>
            <a:r>
              <a:rPr dirty="0" sz="1800">
                <a:latin typeface="Times New Roman"/>
                <a:cs typeface="Times New Roman"/>
              </a:rPr>
              <a:t>26,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Sitting Deep in the</a:t>
            </a:r>
            <a:r>
              <a:rPr dirty="0" sz="1800" spc="-1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238759"/>
            <a:ext cx="51403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3, 2019: </a:t>
            </a:r>
            <a:r>
              <a:rPr dirty="0" sz="1800" spc="-5">
                <a:latin typeface="Times New Roman"/>
                <a:cs typeface="Times New Roman"/>
              </a:rPr>
              <a:t>An Adult Eagle Sitting Deep in the</a:t>
            </a:r>
            <a:r>
              <a:rPr dirty="0" sz="1800" spc="-28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238759"/>
            <a:ext cx="46456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3, 2019: </a:t>
            </a:r>
            <a:r>
              <a:rPr dirty="0" sz="1800" spc="-5">
                <a:latin typeface="Times New Roman"/>
                <a:cs typeface="Times New Roman"/>
              </a:rPr>
              <a:t>An Adult Eagle Perched </a:t>
            </a:r>
            <a:r>
              <a:rPr dirty="0" sz="1800">
                <a:latin typeface="Times New Roman"/>
                <a:cs typeface="Times New Roman"/>
              </a:rPr>
              <a:t>on a</a:t>
            </a:r>
            <a:r>
              <a:rPr dirty="0" sz="1800" spc="-31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Tree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393128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6720" algn="l"/>
              </a:tabLst>
            </a:pPr>
            <a:r>
              <a:rPr dirty="0" sz="2000" spc="-5"/>
              <a:t>March</a:t>
            </a:r>
            <a:r>
              <a:rPr dirty="0" sz="2000" spc="5"/>
              <a:t> </a:t>
            </a:r>
            <a:r>
              <a:rPr dirty="0" sz="2000"/>
              <a:t>4,</a:t>
            </a:r>
            <a:r>
              <a:rPr dirty="0" sz="2000" spc="10"/>
              <a:t> </a:t>
            </a:r>
            <a:r>
              <a:rPr dirty="0" sz="2000" spc="-5"/>
              <a:t>2019:	Snow Covered Nest</a:t>
            </a:r>
            <a:r>
              <a:rPr dirty="0" sz="2000" spc="-45"/>
              <a:t> </a:t>
            </a:r>
            <a:r>
              <a:rPr dirty="0" sz="2000"/>
              <a:t>1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620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393128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6720" algn="l"/>
              </a:tabLst>
            </a:pPr>
            <a:r>
              <a:rPr dirty="0" sz="2000" spc="-5"/>
              <a:t>March</a:t>
            </a:r>
            <a:r>
              <a:rPr dirty="0" sz="2000" spc="5"/>
              <a:t> </a:t>
            </a:r>
            <a:r>
              <a:rPr dirty="0" sz="2000"/>
              <a:t>5,</a:t>
            </a:r>
            <a:r>
              <a:rPr dirty="0" sz="2000" spc="10"/>
              <a:t> </a:t>
            </a:r>
            <a:r>
              <a:rPr dirty="0" sz="2000" spc="-5"/>
              <a:t>2019:	Snow Covered Nest</a:t>
            </a:r>
            <a:r>
              <a:rPr dirty="0" sz="2000" spc="-45"/>
              <a:t> </a:t>
            </a:r>
            <a:r>
              <a:rPr dirty="0" sz="2000"/>
              <a:t>2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393128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6720" algn="l"/>
              </a:tabLst>
            </a:pPr>
            <a:r>
              <a:rPr dirty="0" sz="2000" spc="-5"/>
              <a:t>March</a:t>
            </a:r>
            <a:r>
              <a:rPr dirty="0" sz="2000" spc="5"/>
              <a:t> </a:t>
            </a:r>
            <a:r>
              <a:rPr dirty="0" sz="2000"/>
              <a:t>6,</a:t>
            </a:r>
            <a:r>
              <a:rPr dirty="0" sz="2000" spc="10"/>
              <a:t> </a:t>
            </a:r>
            <a:r>
              <a:rPr dirty="0" sz="2000" spc="-5"/>
              <a:t>2019:	Snow Covered Nest</a:t>
            </a:r>
            <a:r>
              <a:rPr dirty="0" sz="2000" spc="-45"/>
              <a:t> </a:t>
            </a:r>
            <a:r>
              <a:rPr dirty="0" sz="2000"/>
              <a:t>3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393128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6720" algn="l"/>
              </a:tabLst>
            </a:pPr>
            <a:r>
              <a:rPr dirty="0" sz="2000" spc="-5"/>
              <a:t>March</a:t>
            </a:r>
            <a:r>
              <a:rPr dirty="0" sz="2000" spc="5"/>
              <a:t> </a:t>
            </a:r>
            <a:r>
              <a:rPr dirty="0" sz="2000"/>
              <a:t>8,</a:t>
            </a:r>
            <a:r>
              <a:rPr dirty="0" sz="2000" spc="10"/>
              <a:t> </a:t>
            </a:r>
            <a:r>
              <a:rPr dirty="0" sz="2000" spc="-5"/>
              <a:t>2019:	Snow Covered Nest</a:t>
            </a:r>
            <a:r>
              <a:rPr dirty="0" sz="2000" spc="-45"/>
              <a:t> </a:t>
            </a:r>
            <a:r>
              <a:rPr dirty="0" sz="2000"/>
              <a:t>4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484759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12,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Near Side </a:t>
            </a:r>
            <a:r>
              <a:rPr dirty="0" sz="1800">
                <a:latin typeface="Times New Roman"/>
                <a:cs typeface="Times New Roman"/>
              </a:rPr>
              <a:t>of </a:t>
            </a:r>
            <a:r>
              <a:rPr dirty="0" sz="1800" spc="-5">
                <a:latin typeface="Times New Roman"/>
                <a:cs typeface="Times New Roman"/>
              </a:rPr>
              <a:t>Mohansic</a:t>
            </a:r>
            <a:r>
              <a:rPr dirty="0" sz="1800" spc="-1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Lake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238759"/>
            <a:ext cx="51981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25, 2019: </a:t>
            </a: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 spc="-25">
                <a:latin typeface="Times New Roman"/>
                <a:cs typeface="Times New Roman"/>
              </a:rPr>
              <a:t>Watching </a:t>
            </a:r>
            <a:r>
              <a:rPr dirty="0" sz="1800" spc="-5">
                <a:latin typeface="Times New Roman"/>
                <a:cs typeface="Times New Roman"/>
              </a:rPr>
              <a:t>the</a:t>
            </a:r>
            <a:r>
              <a:rPr dirty="0" sz="1800" spc="-18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Camera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048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238759"/>
            <a:ext cx="53917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26, 2019: </a:t>
            </a: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 spc="-10">
                <a:latin typeface="Times New Roman"/>
                <a:cs typeface="Times New Roman"/>
              </a:rPr>
              <a:t>Resting </a:t>
            </a:r>
            <a:r>
              <a:rPr dirty="0" sz="1800" spc="-5">
                <a:latin typeface="Times New Roman"/>
                <a:cs typeface="Times New Roman"/>
              </a:rPr>
              <a:t>Low in the</a:t>
            </a:r>
            <a:r>
              <a:rPr dirty="0" sz="1800" spc="-14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048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238759"/>
            <a:ext cx="53917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March </a:t>
            </a:r>
            <a:r>
              <a:rPr dirty="0" sz="1800">
                <a:latin typeface="Times New Roman"/>
                <a:cs typeface="Times New Roman"/>
              </a:rPr>
              <a:t>31, 2019: </a:t>
            </a: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 spc="-10">
                <a:latin typeface="Times New Roman"/>
                <a:cs typeface="Times New Roman"/>
              </a:rPr>
              <a:t>Resting </a:t>
            </a:r>
            <a:r>
              <a:rPr dirty="0" sz="1800" spc="-5">
                <a:latin typeface="Times New Roman"/>
                <a:cs typeface="Times New Roman"/>
              </a:rPr>
              <a:t>Low in the</a:t>
            </a:r>
            <a:r>
              <a:rPr dirty="0" sz="1800" spc="-14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461264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April </a:t>
            </a:r>
            <a:r>
              <a:rPr dirty="0" sz="2000"/>
              <a:t>2, </a:t>
            </a:r>
            <a:r>
              <a:rPr dirty="0" sz="2000" spc="-5"/>
              <a:t>2019: </a:t>
            </a:r>
            <a:r>
              <a:rPr dirty="0" sz="2000" spc="-50"/>
              <a:t>Two </a:t>
            </a:r>
            <a:r>
              <a:rPr dirty="0" sz="2000" spc="-5"/>
              <a:t>Adult Eagles </a:t>
            </a:r>
            <a:r>
              <a:rPr dirty="0" sz="2000"/>
              <a:t>on the</a:t>
            </a:r>
            <a:r>
              <a:rPr dirty="0" sz="2000" spc="-114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445452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7,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with its </a:t>
            </a:r>
            <a:r>
              <a:rPr dirty="0" sz="1800" spc="-10">
                <a:latin typeface="Times New Roman"/>
                <a:cs typeface="Times New Roman"/>
              </a:rPr>
              <a:t>Beak</a:t>
            </a:r>
            <a:r>
              <a:rPr dirty="0" sz="1800" spc="-14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Open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547052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9720" algn="l"/>
              </a:tabLst>
            </a:pPr>
            <a:r>
              <a:rPr dirty="0" sz="2000" spc="-5"/>
              <a:t>April</a:t>
            </a:r>
            <a:r>
              <a:rPr dirty="0" sz="2000" spc="5"/>
              <a:t> </a:t>
            </a:r>
            <a:r>
              <a:rPr dirty="0" sz="2000"/>
              <a:t>9,</a:t>
            </a:r>
            <a:r>
              <a:rPr dirty="0" sz="2000" spc="5"/>
              <a:t> </a:t>
            </a:r>
            <a:r>
              <a:rPr dirty="0" sz="2000" spc="-5"/>
              <a:t>2019:	Second Adult Eagle </a:t>
            </a:r>
            <a:r>
              <a:rPr dirty="0" sz="1800" spc="-5"/>
              <a:t>Arriving at the</a:t>
            </a:r>
            <a:r>
              <a:rPr dirty="0" sz="1800" spc="-195"/>
              <a:t> </a:t>
            </a:r>
            <a:r>
              <a:rPr dirty="0" sz="1800" spc="-10"/>
              <a:t>Nest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238759"/>
            <a:ext cx="328231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</a:t>
            </a:r>
            <a:r>
              <a:rPr dirty="0" sz="1800">
                <a:latin typeface="Times New Roman"/>
                <a:cs typeface="Times New Roman"/>
              </a:rPr>
              <a:t>2019 (5:19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</a:t>
            </a:r>
            <a:r>
              <a:rPr dirty="0" sz="1800" spc="-10">
                <a:latin typeface="Times New Roman"/>
                <a:cs typeface="Times New Roman"/>
              </a:rPr>
              <a:t>Ready </a:t>
            </a:r>
            <a:r>
              <a:rPr dirty="0" sz="1800" spc="-5">
                <a:latin typeface="Times New Roman"/>
                <a:cs typeface="Times New Roman"/>
              </a:rPr>
              <a:t>to </a:t>
            </a:r>
            <a:r>
              <a:rPr dirty="0" sz="1800" spc="-35">
                <a:latin typeface="Times New Roman"/>
                <a:cs typeface="Times New Roman"/>
              </a:rPr>
              <a:t>Take</a:t>
            </a:r>
            <a:r>
              <a:rPr dirty="0" sz="1800" spc="-165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Off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238759"/>
            <a:ext cx="48945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</a:t>
            </a:r>
            <a:r>
              <a:rPr dirty="0" sz="1800">
                <a:latin typeface="Times New Roman"/>
                <a:cs typeface="Times New Roman"/>
              </a:rPr>
              <a:t>2019 (5:20 </a:t>
            </a:r>
            <a:r>
              <a:rPr dirty="0" sz="1800" spc="-5">
                <a:latin typeface="Times New Roman"/>
                <a:cs typeface="Times New Roman"/>
              </a:rPr>
              <a:t>PM): One Adult Eagle in</a:t>
            </a:r>
            <a:r>
              <a:rPr dirty="0" sz="1800" spc="-13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Flight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048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11492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</a:t>
            </a:r>
            <a:r>
              <a:rPr dirty="0" sz="1800">
                <a:latin typeface="Times New Roman"/>
                <a:cs typeface="Times New Roman"/>
              </a:rPr>
              <a:t>2019 (5:26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Eagles, One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and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in the</a:t>
            </a:r>
            <a:r>
              <a:rPr dirty="0" sz="1800" spc="-10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11492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</a:t>
            </a:r>
            <a:r>
              <a:rPr dirty="0" sz="1800">
                <a:latin typeface="Times New Roman"/>
                <a:cs typeface="Times New Roman"/>
              </a:rPr>
              <a:t>2019 (5:26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Eagles, One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and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in the</a:t>
            </a:r>
            <a:r>
              <a:rPr dirty="0" sz="1800" spc="-10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422084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</a:t>
            </a:r>
            <a:r>
              <a:rPr dirty="0" sz="1800">
                <a:latin typeface="Times New Roman"/>
                <a:cs typeface="Times New Roman"/>
              </a:rPr>
              <a:t>2019 (5:26 </a:t>
            </a:r>
            <a:r>
              <a:rPr dirty="0" sz="1800" spc="-5">
                <a:latin typeface="Times New Roman"/>
                <a:cs typeface="Times New Roman"/>
              </a:rPr>
              <a:t>PM): 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</a:t>
            </a:r>
            <a:r>
              <a:rPr dirty="0" sz="1800" spc="-10">
                <a:latin typeface="Times New Roman"/>
                <a:cs typeface="Times New Roman"/>
              </a:rPr>
              <a:t>Eagles,  </a:t>
            </a:r>
            <a:r>
              <a:rPr dirty="0" sz="1800" spc="-5">
                <a:latin typeface="Times New Roman"/>
                <a:cs typeface="Times New Roman"/>
              </a:rPr>
              <a:t>One in </a:t>
            </a:r>
            <a:r>
              <a:rPr dirty="0" sz="1800" spc="-10">
                <a:latin typeface="Times New Roman"/>
                <a:cs typeface="Times New Roman"/>
              </a:rPr>
              <a:t>the </a:t>
            </a:r>
            <a:r>
              <a:rPr dirty="0" sz="1800" spc="-5">
                <a:latin typeface="Times New Roman"/>
                <a:cs typeface="Times New Roman"/>
              </a:rPr>
              <a:t>Nest and One Leaving the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44570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 spc="-25">
                <a:latin typeface="Times New Roman"/>
                <a:cs typeface="Times New Roman"/>
              </a:rPr>
              <a:t>11, </a:t>
            </a:r>
            <a:r>
              <a:rPr dirty="0" sz="1800">
                <a:latin typeface="Times New Roman"/>
                <a:cs typeface="Times New Roman"/>
              </a:rPr>
              <a:t>2019 (5:27 </a:t>
            </a:r>
            <a:r>
              <a:rPr dirty="0" sz="1800" spc="-5">
                <a:latin typeface="Times New Roman"/>
                <a:cs typeface="Times New Roman"/>
              </a:rPr>
              <a:t>PM): Adult Eagle in</a:t>
            </a:r>
            <a:r>
              <a:rPr dirty="0" sz="1800" spc="-15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Flight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3597275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12, 2019 (3:42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Looking into the</a:t>
            </a:r>
            <a:r>
              <a:rPr dirty="0" sz="1800" spc="-16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332105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12, 2019 (3:42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 Building </a:t>
            </a:r>
            <a:r>
              <a:rPr dirty="0" sz="1800" spc="-10">
                <a:latin typeface="Times New Roman"/>
                <a:cs typeface="Times New Roman"/>
              </a:rPr>
              <a:t>the</a:t>
            </a:r>
            <a:r>
              <a:rPr dirty="0" sz="1800" spc="-13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8589" y="467359"/>
            <a:ext cx="283337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</a:t>
            </a:r>
            <a:r>
              <a:rPr dirty="0"/>
              <a:t>an</a:t>
            </a:r>
            <a:r>
              <a:rPr dirty="0" spc="-70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1930" y="1028700"/>
            <a:ext cx="272605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63905" marR="5080" indent="-75184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10" y="2175510"/>
            <a:ext cx="4519930" cy="1408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15 </a:t>
            </a:r>
            <a:r>
              <a:rPr dirty="0" sz="1800" spc="-5">
                <a:latin typeface="Times New Roman"/>
                <a:cs typeface="Times New Roman"/>
              </a:rPr>
              <a:t>to April </a:t>
            </a:r>
            <a:r>
              <a:rPr dirty="0" sz="1800">
                <a:latin typeface="Times New Roman"/>
                <a:cs typeface="Times New Roman"/>
              </a:rPr>
              <a:t>30,</a:t>
            </a:r>
            <a:r>
              <a:rPr dirty="0" sz="1800" spc="-10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imes New Roman"/>
              <a:cs typeface="Times New Roman"/>
            </a:endParaRPr>
          </a:p>
          <a:p>
            <a:pPr algn="ctr" marL="991869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Down-covered Baby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Eaglets</a:t>
            </a:r>
            <a:endParaRPr sz="2400">
              <a:latin typeface="Times New Roman"/>
              <a:cs typeface="Times New Roman"/>
            </a:endParaRPr>
          </a:p>
          <a:p>
            <a:pPr algn="ctr" marL="1062990">
              <a:lnSpc>
                <a:spcPct val="100000"/>
              </a:lnSpc>
              <a:spcBef>
                <a:spcPts val="1270"/>
              </a:spcBef>
            </a:pPr>
            <a:r>
              <a:rPr dirty="0" sz="2200" spc="-5">
                <a:latin typeface="Times New Roman"/>
                <a:cs typeface="Times New Roman"/>
              </a:rPr>
              <a:t>(16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photos)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3980" y="1756410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75300" y="1756410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439" y="175895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39" y="190881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49846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1623060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</a:t>
            </a:r>
            <a:r>
              <a:rPr dirty="0" sz="1800" spc="17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15,</a:t>
            </a:r>
            <a:r>
              <a:rPr dirty="0" sz="1800" spc="18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	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Adult Eagle in the Nest with </a:t>
            </a:r>
            <a:r>
              <a:rPr dirty="0" sz="1800">
                <a:latin typeface="Times New Roman"/>
                <a:cs typeface="Times New Roman"/>
              </a:rPr>
              <a:t>a </a:t>
            </a:r>
            <a:r>
              <a:rPr dirty="0" sz="1800" spc="-5">
                <a:latin typeface="Times New Roman"/>
                <a:cs typeface="Times New Roman"/>
              </a:rPr>
              <a:t>New  Hatchling </a:t>
            </a:r>
            <a:r>
              <a:rPr dirty="0" sz="1800" spc="-10">
                <a:latin typeface="Times New Roman"/>
                <a:cs typeface="Times New Roman"/>
              </a:rPr>
              <a:t>Baby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Eaglet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326390"/>
            <a:ext cx="52692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16, 2019 (4:53 </a:t>
            </a:r>
            <a:r>
              <a:rPr dirty="0" sz="1800" spc="-5">
                <a:latin typeface="Times New Roman"/>
                <a:cs typeface="Times New Roman"/>
              </a:rPr>
              <a:t>PM): 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</a:t>
            </a:r>
            <a:r>
              <a:rPr dirty="0" sz="1800" spc="-17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354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2717165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16,  2019</a:t>
            </a:r>
            <a:r>
              <a:rPr dirty="0" sz="1800" spc="-1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(5:03</a:t>
            </a:r>
            <a:r>
              <a:rPr dirty="0" sz="1800" spc="2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 and </a:t>
            </a:r>
            <a:r>
              <a:rPr dirty="0" sz="1800" spc="-10">
                <a:latin typeface="Times New Roman"/>
                <a:cs typeface="Times New Roman"/>
              </a:rPr>
              <a:t>One Baby </a:t>
            </a:r>
            <a:r>
              <a:rPr dirty="0" sz="1800" spc="-5">
                <a:latin typeface="Times New Roman"/>
                <a:cs typeface="Times New Roman"/>
              </a:rPr>
              <a:t>Eaglet in the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238759"/>
            <a:ext cx="52692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17, 2019 (3:50 </a:t>
            </a:r>
            <a:r>
              <a:rPr dirty="0" sz="1800" spc="-5">
                <a:latin typeface="Times New Roman"/>
                <a:cs typeface="Times New Roman"/>
              </a:rPr>
              <a:t>PM): 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</a:t>
            </a:r>
            <a:r>
              <a:rPr dirty="0" sz="1800" spc="-17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238759"/>
            <a:ext cx="52692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17, 2019 (3:50 </a:t>
            </a:r>
            <a:r>
              <a:rPr dirty="0" sz="1800" spc="-5">
                <a:latin typeface="Times New Roman"/>
                <a:cs typeface="Times New Roman"/>
              </a:rPr>
              <a:t>PM): 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5">
                <a:latin typeface="Times New Roman"/>
                <a:cs typeface="Times New Roman"/>
              </a:rPr>
              <a:t>Adult Eagles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</a:t>
            </a:r>
            <a:r>
              <a:rPr dirty="0" sz="1800" spc="-17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0485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369697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17, 2019 (4:47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Landing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</a:t>
            </a:r>
            <a:r>
              <a:rPr dirty="0" sz="1800" spc="-1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Branch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34289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18, 2019 (5:19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with </a:t>
            </a:r>
            <a:r>
              <a:rPr dirty="0" sz="1800">
                <a:latin typeface="Times New Roman"/>
                <a:cs typeface="Times New Roman"/>
              </a:rPr>
              <a:t>a </a:t>
            </a:r>
            <a:r>
              <a:rPr dirty="0" sz="1800" spc="-5">
                <a:latin typeface="Times New Roman"/>
                <a:cs typeface="Times New Roman"/>
              </a:rPr>
              <a:t>Hatchling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 in the</a:t>
            </a:r>
            <a:r>
              <a:rPr dirty="0" sz="1800" spc="-114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342890" cy="562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18, 2019 (5:36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dirty="0" sz="1800" spc="-5">
                <a:latin typeface="Times New Roman"/>
                <a:cs typeface="Times New Roman"/>
              </a:rPr>
              <a:t>One Adult Eagle with </a:t>
            </a:r>
            <a:r>
              <a:rPr dirty="0" sz="1800">
                <a:latin typeface="Times New Roman"/>
                <a:cs typeface="Times New Roman"/>
              </a:rPr>
              <a:t>a </a:t>
            </a:r>
            <a:r>
              <a:rPr dirty="0" sz="1800" spc="-5">
                <a:latin typeface="Times New Roman"/>
                <a:cs typeface="Times New Roman"/>
              </a:rPr>
              <a:t>Hatchling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 in the</a:t>
            </a:r>
            <a:r>
              <a:rPr dirty="0" sz="1800" spc="-114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354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2717165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19,  2019</a:t>
            </a:r>
            <a:r>
              <a:rPr dirty="0" sz="1800" spc="-1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(2:52</a:t>
            </a:r>
            <a:r>
              <a:rPr dirty="0" sz="1800" spc="2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 with </a:t>
            </a:r>
            <a:r>
              <a:rPr dirty="0" sz="1800">
                <a:latin typeface="Times New Roman"/>
                <a:cs typeface="Times New Roman"/>
              </a:rPr>
              <a:t>a </a:t>
            </a:r>
            <a:r>
              <a:rPr dirty="0" sz="1800" spc="-5">
                <a:latin typeface="Times New Roman"/>
                <a:cs typeface="Times New Roman"/>
              </a:rPr>
              <a:t>Hatchling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 in </a:t>
            </a:r>
            <a:r>
              <a:rPr dirty="0" sz="1800" spc="-10">
                <a:latin typeface="Times New Roman"/>
                <a:cs typeface="Times New Roman"/>
              </a:rPr>
              <a:t>the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354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2717165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19,  2019</a:t>
            </a:r>
            <a:r>
              <a:rPr dirty="0" sz="1800" spc="-1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(2:54</a:t>
            </a:r>
            <a:r>
              <a:rPr dirty="0" sz="1800" spc="2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 with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Hatchling </a:t>
            </a:r>
            <a:r>
              <a:rPr dirty="0" sz="1800" spc="-10">
                <a:latin typeface="Times New Roman"/>
                <a:cs typeface="Times New Roman"/>
              </a:rPr>
              <a:t>Baby Eaglet </a:t>
            </a:r>
            <a:r>
              <a:rPr dirty="0" sz="1800" spc="-5">
                <a:latin typeface="Times New Roman"/>
                <a:cs typeface="Times New Roman"/>
              </a:rPr>
              <a:t>in the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354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2717165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19,  2019</a:t>
            </a:r>
            <a:r>
              <a:rPr dirty="0" sz="1800" spc="-1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(2:54</a:t>
            </a:r>
            <a:r>
              <a:rPr dirty="0" sz="1800" spc="2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 with </a:t>
            </a:r>
            <a:r>
              <a:rPr dirty="0" sz="1800" spc="-10">
                <a:latin typeface="Times New Roman"/>
                <a:cs typeface="Times New Roman"/>
              </a:rPr>
              <a:t>One Baby </a:t>
            </a:r>
            <a:r>
              <a:rPr dirty="0" sz="1800" spc="-5">
                <a:latin typeface="Times New Roman"/>
                <a:cs typeface="Times New Roman"/>
              </a:rPr>
              <a:t>Eaglet in the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227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23, 2019: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with </a:t>
            </a:r>
            <a:r>
              <a:rPr dirty="0" sz="1800" spc="-50">
                <a:latin typeface="Times New Roman"/>
                <a:cs typeface="Times New Roman"/>
              </a:rPr>
              <a:t>Two 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Eaglets in the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792480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968240" cy="622300"/>
          </a:xfrm>
          <a:prstGeom prst="rect"/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</a:pPr>
            <a:r>
              <a:rPr dirty="0" sz="2000" spc="-5"/>
              <a:t>April </a:t>
            </a:r>
            <a:r>
              <a:rPr dirty="0" sz="2000"/>
              <a:t>26, </a:t>
            </a:r>
            <a:r>
              <a:rPr dirty="0" sz="2000" spc="-5"/>
              <a:t>2019: An Adult Eagle Shows</a:t>
            </a:r>
            <a:r>
              <a:rPr dirty="0" sz="2000" spc="-310"/>
              <a:t> </a:t>
            </a:r>
            <a:r>
              <a:rPr dirty="0" sz="2000" spc="-10"/>
              <a:t>Affection  </a:t>
            </a:r>
            <a:r>
              <a:rPr dirty="0" sz="2000" spc="-5"/>
              <a:t>to </a:t>
            </a:r>
            <a:r>
              <a:rPr dirty="0" sz="2000" spc="-50"/>
              <a:t>Two </a:t>
            </a:r>
            <a:r>
              <a:rPr dirty="0" sz="2000" spc="-5"/>
              <a:t>Baby Eaglets in the</a:t>
            </a:r>
            <a:r>
              <a:rPr dirty="0" sz="2000" spc="2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076190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</a:pPr>
            <a:r>
              <a:rPr dirty="0" sz="1800" spc="-5">
                <a:latin typeface="Times New Roman"/>
                <a:cs typeface="Times New Roman"/>
              </a:rPr>
              <a:t>April </a:t>
            </a:r>
            <a:r>
              <a:rPr dirty="0" sz="1800">
                <a:latin typeface="Times New Roman"/>
                <a:cs typeface="Times New Roman"/>
              </a:rPr>
              <a:t>28, 2019: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with</a:t>
            </a:r>
            <a:r>
              <a:rPr dirty="0" sz="1800" spc="-185">
                <a:latin typeface="Times New Roman"/>
                <a:cs typeface="Times New Roman"/>
              </a:rPr>
              <a:t> </a:t>
            </a:r>
            <a:r>
              <a:rPr dirty="0" sz="1800" spc="-50">
                <a:latin typeface="Times New Roman"/>
                <a:cs typeface="Times New Roman"/>
              </a:rPr>
              <a:t>Two 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Eaglets in the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354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2717165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30,  2019</a:t>
            </a:r>
            <a:r>
              <a:rPr dirty="0" sz="1800" spc="-1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(4:41</a:t>
            </a:r>
            <a:r>
              <a:rPr dirty="0" sz="1800" spc="2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 with </a:t>
            </a:r>
            <a:r>
              <a:rPr dirty="0" sz="1800" spc="-45">
                <a:latin typeface="Times New Roman"/>
                <a:cs typeface="Times New Roman"/>
              </a:rPr>
              <a:t>Two </a:t>
            </a:r>
            <a:r>
              <a:rPr dirty="0" sz="1800" spc="-10">
                <a:latin typeface="Times New Roman"/>
                <a:cs typeface="Times New Roman"/>
              </a:rPr>
              <a:t>Baby </a:t>
            </a:r>
            <a:r>
              <a:rPr dirty="0" sz="1800" spc="-5">
                <a:latin typeface="Times New Roman"/>
                <a:cs typeface="Times New Roman"/>
              </a:rPr>
              <a:t>Eaglets in the</a:t>
            </a:r>
            <a:r>
              <a:rPr dirty="0" sz="1800" spc="8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50354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  <a:tabLst>
                <a:tab pos="2263775" algn="l"/>
                <a:tab pos="2717165" algn="l"/>
              </a:tabLst>
            </a:pPr>
            <a:r>
              <a:rPr dirty="0" sz="1800" spc="-5">
                <a:latin typeface="Times New Roman"/>
                <a:cs typeface="Times New Roman"/>
              </a:rPr>
              <a:t>April  </a:t>
            </a:r>
            <a:r>
              <a:rPr dirty="0" sz="1800">
                <a:latin typeface="Times New Roman"/>
                <a:cs typeface="Times New Roman"/>
              </a:rPr>
              <a:t>30,  2019</a:t>
            </a:r>
            <a:r>
              <a:rPr dirty="0" sz="1800" spc="-1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(4:43</a:t>
            </a:r>
            <a:r>
              <a:rPr dirty="0" sz="1800" spc="2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PM):	One 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 with </a:t>
            </a:r>
            <a:r>
              <a:rPr dirty="0" sz="1800" spc="-45">
                <a:latin typeface="Times New Roman"/>
                <a:cs typeface="Times New Roman"/>
              </a:rPr>
              <a:t>Two</a:t>
            </a:r>
            <a:r>
              <a:rPr dirty="0" sz="1800" spc="-8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Baby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Eaglets	in the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2168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8589" y="58420"/>
            <a:ext cx="283337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</a:t>
            </a:r>
            <a:r>
              <a:rPr dirty="0"/>
              <a:t>an</a:t>
            </a:r>
            <a:r>
              <a:rPr dirty="0" spc="-70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1930" y="619759"/>
            <a:ext cx="272605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63905" marR="5080" indent="-75184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10" y="1766570"/>
            <a:ext cx="4688840" cy="1611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May </a:t>
            </a:r>
            <a:r>
              <a:rPr dirty="0" sz="1800">
                <a:latin typeface="Times New Roman"/>
                <a:cs typeface="Times New Roman"/>
              </a:rPr>
              <a:t>2 </a:t>
            </a:r>
            <a:r>
              <a:rPr dirty="0" sz="1800" spc="-5">
                <a:latin typeface="Times New Roman"/>
                <a:cs typeface="Times New Roman"/>
              </a:rPr>
              <a:t>to </a:t>
            </a:r>
            <a:r>
              <a:rPr dirty="0" sz="1800" spc="-10">
                <a:latin typeface="Times New Roman"/>
                <a:cs typeface="Times New Roman"/>
              </a:rPr>
              <a:t>May </a:t>
            </a:r>
            <a:r>
              <a:rPr dirty="0" sz="1800">
                <a:latin typeface="Times New Roman"/>
                <a:cs typeface="Times New Roman"/>
              </a:rPr>
              <a:t>29,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imes New Roman"/>
              <a:cs typeface="Times New Roman"/>
            </a:endParaRPr>
          </a:p>
          <a:p>
            <a:pPr algn="ctr" marL="822325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The Eaglets Grow </a:t>
            </a:r>
            <a:r>
              <a:rPr dirty="0" sz="2400">
                <a:latin typeface="Times New Roman"/>
                <a:cs typeface="Times New Roman"/>
              </a:rPr>
              <a:t>and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Develop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50">
              <a:latin typeface="Times New Roman"/>
              <a:cs typeface="Times New Roman"/>
            </a:endParaRPr>
          </a:p>
          <a:p>
            <a:pPr algn="ctr" marL="821055">
              <a:lnSpc>
                <a:spcPct val="100000"/>
              </a:lnSpc>
            </a:pPr>
            <a:r>
              <a:rPr dirty="0" sz="2400">
                <a:latin typeface="Times New Roman"/>
                <a:cs typeface="Times New Roman"/>
              </a:rPr>
              <a:t>(13</a:t>
            </a:r>
            <a:r>
              <a:rPr dirty="0" sz="2400" spc="-5">
                <a:latin typeface="Times New Roman"/>
                <a:cs typeface="Times New Roman"/>
              </a:rPr>
              <a:t> photos)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398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75300" y="134746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439" y="135001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39" y="149986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238759"/>
            <a:ext cx="5501640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</a:pPr>
            <a:r>
              <a:rPr dirty="0" sz="1800" spc="-5">
                <a:latin typeface="Times New Roman"/>
                <a:cs typeface="Times New Roman"/>
              </a:rPr>
              <a:t>May </a:t>
            </a:r>
            <a:r>
              <a:rPr dirty="0" sz="1800">
                <a:latin typeface="Times New Roman"/>
                <a:cs typeface="Times New Roman"/>
              </a:rPr>
              <a:t>2, 2019: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with One </a:t>
            </a:r>
            <a:r>
              <a:rPr dirty="0" sz="1800" spc="-10">
                <a:latin typeface="Times New Roman"/>
                <a:cs typeface="Times New Roman"/>
              </a:rPr>
              <a:t>Baby  Eaglet </a:t>
            </a:r>
            <a:r>
              <a:rPr dirty="0" sz="1800" spc="-5">
                <a:latin typeface="Times New Roman"/>
                <a:cs typeface="Times New Roman"/>
              </a:rPr>
              <a:t>in the 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967739"/>
            <a:ext cx="5486400" cy="365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3500"/>
            <a:ext cx="5436235" cy="5626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240"/>
              </a:spcBef>
            </a:pPr>
            <a:r>
              <a:rPr dirty="0" sz="1800" spc="-5">
                <a:latin typeface="Times New Roman"/>
                <a:cs typeface="Times New Roman"/>
              </a:rPr>
              <a:t>May </a:t>
            </a:r>
            <a:r>
              <a:rPr dirty="0" sz="1800">
                <a:latin typeface="Times New Roman"/>
                <a:cs typeface="Times New Roman"/>
              </a:rPr>
              <a:t>3, 2019: </a:t>
            </a:r>
            <a:r>
              <a:rPr dirty="0" sz="1800" spc="-10">
                <a:latin typeface="Times New Roman"/>
                <a:cs typeface="Times New Roman"/>
              </a:rPr>
              <a:t>One </a:t>
            </a:r>
            <a:r>
              <a:rPr dirty="0" sz="1800" spc="-5">
                <a:latin typeface="Times New Roman"/>
                <a:cs typeface="Times New Roman"/>
              </a:rPr>
              <a:t>Adult Eagle </a:t>
            </a:r>
            <a:r>
              <a:rPr dirty="0" sz="1800">
                <a:latin typeface="Times New Roman"/>
                <a:cs typeface="Times New Roman"/>
              </a:rPr>
              <a:t>on </a:t>
            </a:r>
            <a:r>
              <a:rPr dirty="0" sz="1800" spc="-5">
                <a:latin typeface="Times New Roman"/>
                <a:cs typeface="Times New Roman"/>
              </a:rPr>
              <a:t>the Nest with </a:t>
            </a:r>
            <a:r>
              <a:rPr dirty="0" sz="1800" spc="-45">
                <a:latin typeface="Times New Roman"/>
                <a:cs typeface="Times New Roman"/>
              </a:rPr>
              <a:t>Two</a:t>
            </a:r>
            <a:r>
              <a:rPr dirty="0" sz="1800" spc="-17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Baby  Eaglets </a:t>
            </a:r>
            <a:r>
              <a:rPr dirty="0" sz="1800" spc="-5">
                <a:latin typeface="Times New Roman"/>
                <a:cs typeface="Times New Roman"/>
              </a:rPr>
              <a:t>in the Nest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90931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71475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May </a:t>
            </a:r>
            <a:r>
              <a:rPr dirty="0" sz="2000">
                <a:latin typeface="Times New Roman"/>
                <a:cs typeface="Times New Roman"/>
              </a:rPr>
              <a:t>4, 2019 </a:t>
            </a:r>
            <a:r>
              <a:rPr dirty="0" sz="2000" spc="-5">
                <a:latin typeface="Times New Roman"/>
                <a:cs typeface="Times New Roman"/>
              </a:rPr>
              <a:t>(4:05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Baby Eaglets Alone </a:t>
            </a:r>
            <a:r>
              <a:rPr dirty="0" sz="2000">
                <a:latin typeface="Times New Roman"/>
                <a:cs typeface="Times New Roman"/>
              </a:rPr>
              <a:t>in </a:t>
            </a:r>
            <a:r>
              <a:rPr dirty="0" sz="2000" spc="-5">
                <a:latin typeface="Times New Roman"/>
                <a:cs typeface="Times New Roman"/>
              </a:rPr>
              <a:t>the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10959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May </a:t>
            </a:r>
            <a:r>
              <a:rPr dirty="0" sz="2000">
                <a:latin typeface="Times New Roman"/>
                <a:cs typeface="Times New Roman"/>
              </a:rPr>
              <a:t>4, 2019 </a:t>
            </a:r>
            <a:r>
              <a:rPr dirty="0" sz="2000" spc="-5">
                <a:latin typeface="Times New Roman"/>
                <a:cs typeface="Times New Roman"/>
              </a:rPr>
              <a:t>(4:12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One Adult Eagle </a:t>
            </a:r>
            <a:r>
              <a:rPr dirty="0" sz="2000">
                <a:latin typeface="Times New Roman"/>
                <a:cs typeface="Times New Roman"/>
              </a:rPr>
              <a:t>in </a:t>
            </a:r>
            <a:r>
              <a:rPr dirty="0" sz="2000" spc="-5">
                <a:latin typeface="Times New Roman"/>
                <a:cs typeface="Times New Roman"/>
              </a:rPr>
              <a:t>the</a:t>
            </a:r>
            <a:r>
              <a:rPr dirty="0" sz="2000" spc="-180">
                <a:latin typeface="Times New Roman"/>
                <a:cs typeface="Times New Roman"/>
              </a:rPr>
              <a:t> </a:t>
            </a:r>
            <a:r>
              <a:rPr dirty="0" sz="2000" spc="-35">
                <a:latin typeface="Times New Roman"/>
                <a:cs typeface="Times New Roman"/>
              </a:rPr>
              <a:t>Woods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171440" cy="622300"/>
          </a:xfrm>
          <a:prstGeom prst="rect"/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2613025" algn="l"/>
              </a:tabLst>
            </a:pPr>
            <a:r>
              <a:rPr dirty="0" sz="2000" spc="-5"/>
              <a:t>May </a:t>
            </a:r>
            <a:r>
              <a:rPr dirty="0" sz="2000"/>
              <a:t>4, 2019</a:t>
            </a:r>
            <a:r>
              <a:rPr dirty="0" sz="2000" spc="15"/>
              <a:t> </a:t>
            </a:r>
            <a:r>
              <a:rPr dirty="0" sz="2000" spc="-5"/>
              <a:t>(6:06</a:t>
            </a:r>
            <a:r>
              <a:rPr dirty="0" sz="2000"/>
              <a:t> </a:t>
            </a:r>
            <a:r>
              <a:rPr dirty="0" sz="2000" spc="-5"/>
              <a:t>PM):	One Adult Eagle</a:t>
            </a:r>
            <a:r>
              <a:rPr dirty="0" sz="2000" spc="-140"/>
              <a:t> </a:t>
            </a:r>
            <a:r>
              <a:rPr dirty="0" sz="2000" spc="-5"/>
              <a:t>Outside  the Nest </a:t>
            </a:r>
            <a:r>
              <a:rPr dirty="0" sz="2000"/>
              <a:t>and </a:t>
            </a:r>
            <a:r>
              <a:rPr dirty="0" sz="2000" spc="-50"/>
              <a:t>Two </a:t>
            </a:r>
            <a:r>
              <a:rPr dirty="0" sz="2000" spc="-5"/>
              <a:t>Eaglets in the</a:t>
            </a:r>
            <a:r>
              <a:rPr dirty="0" sz="2000" spc="20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508000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7505" algn="l"/>
              </a:tabLst>
            </a:pPr>
            <a:r>
              <a:rPr dirty="0" sz="2000" spc="-5"/>
              <a:t>May</a:t>
            </a:r>
            <a:r>
              <a:rPr dirty="0" sz="2000"/>
              <a:t> 14, 2019:	</a:t>
            </a:r>
            <a:r>
              <a:rPr dirty="0" sz="2000" spc="-5"/>
              <a:t>One Adult Eagle </a:t>
            </a:r>
            <a:r>
              <a:rPr dirty="0" sz="2000"/>
              <a:t>and </a:t>
            </a:r>
            <a:r>
              <a:rPr dirty="0" sz="2000" spc="-50"/>
              <a:t>Two</a:t>
            </a:r>
            <a:r>
              <a:rPr dirty="0" sz="2000" spc="-160"/>
              <a:t> </a:t>
            </a:r>
            <a:r>
              <a:rPr dirty="0" sz="2000" spc="-5"/>
              <a:t>Eaglets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620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472503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May </a:t>
            </a:r>
            <a:r>
              <a:rPr dirty="0" sz="2000"/>
              <a:t>16, 2019: </a:t>
            </a:r>
            <a:r>
              <a:rPr dirty="0" sz="2000" spc="-50"/>
              <a:t>Two </a:t>
            </a:r>
            <a:r>
              <a:rPr dirty="0" sz="2000" spc="-5"/>
              <a:t>Eaglets Alone in the</a:t>
            </a:r>
            <a:r>
              <a:rPr dirty="0" sz="2000" spc="-13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72503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May </a:t>
            </a:r>
            <a:r>
              <a:rPr dirty="0" sz="2000"/>
              <a:t>22, 2019: </a:t>
            </a:r>
            <a:r>
              <a:rPr dirty="0" sz="2000" spc="-50"/>
              <a:t>Two </a:t>
            </a:r>
            <a:r>
              <a:rPr dirty="0" sz="2000" spc="-5"/>
              <a:t>Eaglets Alone in the</a:t>
            </a:r>
            <a:r>
              <a:rPr dirty="0" sz="2000" spc="-13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469011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May </a:t>
            </a:r>
            <a:r>
              <a:rPr dirty="0" sz="2000">
                <a:latin typeface="Times New Roman"/>
                <a:cs typeface="Times New Roman"/>
              </a:rPr>
              <a:t>24, 2019: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One Adult Eagle </a:t>
            </a:r>
            <a:r>
              <a:rPr dirty="0" sz="2000">
                <a:latin typeface="Times New Roman"/>
                <a:cs typeface="Times New Roman"/>
              </a:rPr>
              <a:t>and </a:t>
            </a: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Eaglets in the</a:t>
            </a:r>
            <a:r>
              <a:rPr dirty="0" sz="2000" spc="-8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Nest.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509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5504180" cy="622300"/>
          </a:xfrm>
          <a:prstGeom prst="rect"/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  <a:tabLst>
                <a:tab pos="2852420" algn="l"/>
              </a:tabLst>
            </a:pPr>
            <a:r>
              <a:rPr dirty="0" sz="2000" spc="-5"/>
              <a:t>May  </a:t>
            </a:r>
            <a:r>
              <a:rPr dirty="0" sz="2000"/>
              <a:t>27, 2019</a:t>
            </a:r>
            <a:r>
              <a:rPr dirty="0" sz="2000" spc="-25"/>
              <a:t> </a:t>
            </a:r>
            <a:r>
              <a:rPr dirty="0" sz="2000" spc="-5"/>
              <a:t>(7:07</a:t>
            </a:r>
            <a:r>
              <a:rPr dirty="0" sz="2000" spc="145"/>
              <a:t> </a:t>
            </a:r>
            <a:r>
              <a:rPr dirty="0" sz="2000" spc="-5"/>
              <a:t>PM):	</a:t>
            </a:r>
            <a:r>
              <a:rPr dirty="0" sz="2000" spc="-50"/>
              <a:t>Two </a:t>
            </a:r>
            <a:r>
              <a:rPr dirty="0" sz="2000" spc="-5"/>
              <a:t>Eaglets Alone in the  Nest, One with Its </a:t>
            </a:r>
            <a:r>
              <a:rPr dirty="0" sz="2000" spc="-20"/>
              <a:t>Wings</a:t>
            </a:r>
            <a:r>
              <a:rPr dirty="0" sz="2000" spc="-30"/>
              <a:t> </a:t>
            </a:r>
            <a:r>
              <a:rPr dirty="0" sz="2000" spc="-5"/>
              <a:t>Open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72872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May </a:t>
            </a:r>
            <a:r>
              <a:rPr dirty="0" sz="2000">
                <a:latin typeface="Times New Roman"/>
                <a:cs typeface="Times New Roman"/>
              </a:rPr>
              <a:t>27, 2019 </a:t>
            </a:r>
            <a:r>
              <a:rPr dirty="0" sz="2000" spc="-5">
                <a:latin typeface="Times New Roman"/>
                <a:cs typeface="Times New Roman"/>
              </a:rPr>
              <a:t>(7:09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Adult Eagles Perched </a:t>
            </a:r>
            <a:r>
              <a:rPr dirty="0" sz="2000">
                <a:latin typeface="Times New Roman"/>
                <a:cs typeface="Times New Roman"/>
              </a:rPr>
              <a:t>on a</a:t>
            </a:r>
            <a:r>
              <a:rPr dirty="0" sz="2000" spc="-12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Tree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460629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7505" algn="l"/>
              </a:tabLst>
            </a:pPr>
            <a:r>
              <a:rPr dirty="0" sz="2000" spc="-5"/>
              <a:t>May</a:t>
            </a:r>
            <a:r>
              <a:rPr dirty="0" sz="2000"/>
              <a:t> 28, 2019:	</a:t>
            </a:r>
            <a:r>
              <a:rPr dirty="0" sz="2000" spc="-5"/>
              <a:t>One Eaglet Alone </a:t>
            </a:r>
            <a:r>
              <a:rPr dirty="0" sz="2000"/>
              <a:t>in </a:t>
            </a:r>
            <a:r>
              <a:rPr dirty="0" sz="2000" spc="-5"/>
              <a:t>the</a:t>
            </a:r>
            <a:r>
              <a:rPr dirty="0" sz="2000" spc="-14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62229"/>
            <a:ext cx="402272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7505" algn="l"/>
              </a:tabLst>
            </a:pPr>
            <a:r>
              <a:rPr dirty="0" sz="2000" spc="-5"/>
              <a:t>May</a:t>
            </a:r>
            <a:r>
              <a:rPr dirty="0" sz="2000"/>
              <a:t> 29, 2019:	</a:t>
            </a:r>
            <a:r>
              <a:rPr dirty="0" sz="2000" spc="-5"/>
              <a:t>Four Eagles </a:t>
            </a:r>
            <a:r>
              <a:rPr dirty="0" sz="2000"/>
              <a:t>in </a:t>
            </a:r>
            <a:r>
              <a:rPr dirty="0" sz="2000" spc="-5"/>
              <a:t>the</a:t>
            </a:r>
            <a:r>
              <a:rPr dirty="0" sz="2000" spc="-60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5588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How </a:t>
            </a:r>
            <a:r>
              <a:rPr dirty="0"/>
              <a:t>to </a:t>
            </a:r>
            <a:r>
              <a:rPr dirty="0" spc="-5"/>
              <a:t>Make </a:t>
            </a:r>
            <a:r>
              <a:rPr dirty="0"/>
              <a:t>an</a:t>
            </a:r>
            <a:r>
              <a:rPr dirty="0" spc="-70"/>
              <a:t> </a:t>
            </a:r>
            <a:r>
              <a:rPr dirty="0" spc="-5"/>
              <a:t>Eagle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1930" y="1233170"/>
            <a:ext cx="2726055" cy="5029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63905" marR="5080" indent="-751840">
              <a:lnSpc>
                <a:spcPts val="1839"/>
              </a:lnSpc>
              <a:spcBef>
                <a:spcPts val="225"/>
              </a:spcBef>
            </a:pPr>
            <a:r>
              <a:rPr dirty="0" sz="1600" spc="-5">
                <a:latin typeface="Times New Roman"/>
                <a:cs typeface="Times New Roman"/>
              </a:rPr>
              <a:t>Mohansic Lake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-5">
                <a:latin typeface="Times New Roman"/>
                <a:cs typeface="Times New Roman"/>
              </a:rPr>
              <a:t>FDR State Park  </a:t>
            </a:r>
            <a:r>
              <a:rPr dirty="0" sz="1600" spc="-20">
                <a:latin typeface="Times New Roman"/>
                <a:cs typeface="Times New Roman"/>
              </a:rPr>
              <a:t>Yorktown,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10" y="2379979"/>
            <a:ext cx="4281170" cy="1611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June </a:t>
            </a:r>
            <a:r>
              <a:rPr dirty="0" sz="1800">
                <a:latin typeface="Times New Roman"/>
                <a:cs typeface="Times New Roman"/>
              </a:rPr>
              <a:t>1 </a:t>
            </a:r>
            <a:r>
              <a:rPr dirty="0" sz="1800" spc="-5">
                <a:latin typeface="Times New Roman"/>
                <a:cs typeface="Times New Roman"/>
              </a:rPr>
              <a:t>to August </a:t>
            </a:r>
            <a:r>
              <a:rPr dirty="0" sz="1800">
                <a:latin typeface="Times New Roman"/>
                <a:cs typeface="Times New Roman"/>
              </a:rPr>
              <a:t>1,</a:t>
            </a:r>
            <a:r>
              <a:rPr dirty="0" sz="1800" spc="-114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2019: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imes New Roman"/>
              <a:cs typeface="Times New Roman"/>
            </a:endParaRPr>
          </a:p>
          <a:p>
            <a:pPr algn="ctr" marL="1228090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The Eaglets Learn to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Fly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50">
              <a:latin typeface="Times New Roman"/>
              <a:cs typeface="Times New Roman"/>
            </a:endParaRPr>
          </a:p>
          <a:p>
            <a:pPr algn="ctr" marL="1228725">
              <a:lnSpc>
                <a:spcPct val="100000"/>
              </a:lnSpc>
            </a:pPr>
            <a:r>
              <a:rPr dirty="0" sz="2400">
                <a:latin typeface="Times New Roman"/>
                <a:cs typeface="Times New Roman"/>
              </a:rPr>
              <a:t>(23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photos)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3980" y="196087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75300" y="1960879"/>
            <a:ext cx="0" cy="154940"/>
          </a:xfrm>
          <a:custGeom>
            <a:avLst/>
            <a:gdLst/>
            <a:ahLst/>
            <a:cxnLst/>
            <a:rect l="l" t="t" r="r" b="b"/>
            <a:pathLst>
              <a:path w="0" h="154939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5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439" y="1963420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39" y="2113279"/>
            <a:ext cx="5486400" cy="0"/>
          </a:xfrm>
          <a:custGeom>
            <a:avLst/>
            <a:gdLst/>
            <a:ahLst/>
            <a:cxnLst/>
            <a:rect l="l" t="t" r="r" b="b"/>
            <a:pathLst>
              <a:path w="5486400" h="0">
                <a:moveTo>
                  <a:pt x="0" y="0"/>
                </a:moveTo>
                <a:lnTo>
                  <a:pt x="5486400" y="0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561715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1, 2019 </a:t>
            </a:r>
            <a:r>
              <a:rPr dirty="0" sz="2000" spc="-5">
                <a:latin typeface="Times New Roman"/>
                <a:cs typeface="Times New Roman"/>
              </a:rPr>
              <a:t>(7:01 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Adult Eagles, One </a:t>
            </a:r>
            <a:r>
              <a:rPr dirty="0" sz="2000" spc="-25">
                <a:latin typeface="Times New Roman"/>
                <a:cs typeface="Times New Roman"/>
              </a:rPr>
              <a:t>Taking</a:t>
            </a:r>
            <a:r>
              <a:rPr dirty="0" sz="2000" spc="-140">
                <a:latin typeface="Times New Roman"/>
                <a:cs typeface="Times New Roman"/>
              </a:rPr>
              <a:t> </a:t>
            </a:r>
            <a:r>
              <a:rPr dirty="0" sz="2000" spc="-15">
                <a:latin typeface="Times New Roman"/>
                <a:cs typeface="Times New Roman"/>
              </a:rPr>
              <a:t>Off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509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536194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/>
              <a:t>June </a:t>
            </a:r>
            <a:r>
              <a:rPr dirty="0" sz="2000"/>
              <a:t>1, 2019 </a:t>
            </a:r>
            <a:r>
              <a:rPr dirty="0" sz="2000" spc="-5"/>
              <a:t>(7:01 PM): Adult Eagle About to</a:t>
            </a:r>
            <a:r>
              <a:rPr dirty="0" sz="2000" spc="-185"/>
              <a:t> </a:t>
            </a:r>
            <a:r>
              <a:rPr dirty="0" sz="2000" spc="-5"/>
              <a:t>Land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62000"/>
            <a:ext cx="54864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550418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1, 2019 </a:t>
            </a:r>
            <a:r>
              <a:rPr dirty="0" sz="2000" spc="-5">
                <a:latin typeface="Times New Roman"/>
                <a:cs typeface="Times New Roman"/>
              </a:rPr>
              <a:t>(7:02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Eaglets Alone </a:t>
            </a:r>
            <a:r>
              <a:rPr dirty="0" sz="2000">
                <a:latin typeface="Times New Roman"/>
                <a:cs typeface="Times New Roman"/>
              </a:rPr>
              <a:t>in </a:t>
            </a:r>
            <a:r>
              <a:rPr dirty="0" sz="2000" spc="-5">
                <a:latin typeface="Times New Roman"/>
                <a:cs typeface="Times New Roman"/>
              </a:rPr>
              <a:t>the Nest, One with </a:t>
            </a:r>
            <a:r>
              <a:rPr dirty="0" sz="2000" spc="-20">
                <a:latin typeface="Times New Roman"/>
                <a:cs typeface="Times New Roman"/>
              </a:rPr>
              <a:t>Wings</a:t>
            </a:r>
            <a:r>
              <a:rPr dirty="0" sz="2000" spc="-8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878579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2, 2019 </a:t>
            </a:r>
            <a:r>
              <a:rPr dirty="0" sz="2000" spc="-5">
                <a:latin typeface="Times New Roman"/>
                <a:cs typeface="Times New Roman"/>
              </a:rPr>
              <a:t>(6:24 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20">
                <a:latin typeface="Times New Roman"/>
                <a:cs typeface="Times New Roman"/>
              </a:rPr>
              <a:t>Wings </a:t>
            </a:r>
            <a:r>
              <a:rPr dirty="0" sz="2000" spc="-5">
                <a:latin typeface="Times New Roman"/>
                <a:cs typeface="Times New Roman"/>
              </a:rPr>
              <a:t>Spread </a:t>
            </a:r>
            <a:r>
              <a:rPr dirty="0" sz="2000" spc="-25">
                <a:latin typeface="Times New Roman"/>
                <a:cs typeface="Times New Roman"/>
              </a:rPr>
              <a:t>Wide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878579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2, 2019 </a:t>
            </a:r>
            <a:r>
              <a:rPr dirty="0" sz="2000" spc="-5">
                <a:latin typeface="Times New Roman"/>
                <a:cs typeface="Times New Roman"/>
              </a:rPr>
              <a:t>(6:24 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20">
                <a:latin typeface="Times New Roman"/>
                <a:cs typeface="Times New Roman"/>
              </a:rPr>
              <a:t>Wings </a:t>
            </a:r>
            <a:r>
              <a:rPr dirty="0" sz="2000" spc="-5">
                <a:latin typeface="Times New Roman"/>
                <a:cs typeface="Times New Roman"/>
              </a:rPr>
              <a:t>Spread </a:t>
            </a:r>
            <a:r>
              <a:rPr dirty="0" sz="2000" spc="-25">
                <a:latin typeface="Times New Roman"/>
                <a:cs typeface="Times New Roman"/>
              </a:rPr>
              <a:t>Wide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509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21564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12, 2019 </a:t>
            </a:r>
            <a:r>
              <a:rPr dirty="0" sz="2000" spc="-5">
                <a:latin typeface="Times New Roman"/>
                <a:cs typeface="Times New Roman"/>
              </a:rPr>
              <a:t>(4:27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50">
                <a:latin typeface="Times New Roman"/>
                <a:cs typeface="Times New Roman"/>
              </a:rPr>
              <a:t>Two </a:t>
            </a:r>
            <a:r>
              <a:rPr dirty="0" sz="2000" spc="-5">
                <a:latin typeface="Times New Roman"/>
                <a:cs typeface="Times New Roman"/>
              </a:rPr>
              <a:t>Feet in </a:t>
            </a:r>
            <a:r>
              <a:rPr dirty="0" sz="2000">
                <a:latin typeface="Times New Roman"/>
                <a:cs typeface="Times New Roman"/>
              </a:rPr>
              <a:t>the</a:t>
            </a:r>
            <a:r>
              <a:rPr dirty="0" sz="2000" spc="-15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Air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509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878579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12, 2019 </a:t>
            </a:r>
            <a:r>
              <a:rPr dirty="0" sz="2000" spc="-5">
                <a:latin typeface="Times New Roman"/>
                <a:cs typeface="Times New Roman"/>
              </a:rPr>
              <a:t>(4:27 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20">
                <a:latin typeface="Times New Roman"/>
                <a:cs typeface="Times New Roman"/>
              </a:rPr>
              <a:t>Wings </a:t>
            </a:r>
            <a:r>
              <a:rPr dirty="0" sz="2000" spc="-5">
                <a:latin typeface="Times New Roman"/>
                <a:cs typeface="Times New Roman"/>
              </a:rPr>
              <a:t>Spread </a:t>
            </a:r>
            <a:r>
              <a:rPr dirty="0" sz="2000" spc="-25">
                <a:latin typeface="Times New Roman"/>
                <a:cs typeface="Times New Roman"/>
              </a:rPr>
              <a:t>Wide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509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878579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June </a:t>
            </a:r>
            <a:r>
              <a:rPr dirty="0" sz="2000">
                <a:latin typeface="Times New Roman"/>
                <a:cs typeface="Times New Roman"/>
              </a:rPr>
              <a:t>12, 2019 </a:t>
            </a:r>
            <a:r>
              <a:rPr dirty="0" sz="2000" spc="-5">
                <a:latin typeface="Times New Roman"/>
                <a:cs typeface="Times New Roman"/>
              </a:rPr>
              <a:t>(4:29 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20">
                <a:latin typeface="Times New Roman"/>
                <a:cs typeface="Times New Roman"/>
              </a:rPr>
              <a:t>Wings </a:t>
            </a:r>
            <a:r>
              <a:rPr dirty="0" sz="2000" spc="-5">
                <a:latin typeface="Times New Roman"/>
                <a:cs typeface="Times New Roman"/>
              </a:rPr>
              <a:t>Spread </a:t>
            </a:r>
            <a:r>
              <a:rPr dirty="0" sz="2000" spc="-25">
                <a:latin typeface="Times New Roman"/>
                <a:cs typeface="Times New Roman"/>
              </a:rPr>
              <a:t>Wide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Open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8011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507936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6870" algn="l"/>
              </a:tabLst>
            </a:pPr>
            <a:r>
              <a:rPr dirty="0" sz="2000" spc="-10"/>
              <a:t>June</a:t>
            </a:r>
            <a:r>
              <a:rPr dirty="0" sz="2000"/>
              <a:t> 13,</a:t>
            </a:r>
            <a:r>
              <a:rPr dirty="0" sz="2000" spc="5"/>
              <a:t> </a:t>
            </a:r>
            <a:r>
              <a:rPr dirty="0" sz="2000"/>
              <a:t>2019:	</a:t>
            </a:r>
            <a:r>
              <a:rPr dirty="0" sz="2000" spc="-5"/>
              <a:t>One Adult Eagle </a:t>
            </a:r>
            <a:r>
              <a:rPr dirty="0" sz="2000"/>
              <a:t>and </a:t>
            </a:r>
            <a:r>
              <a:rPr dirty="0" sz="2000" spc="-50"/>
              <a:t>Two</a:t>
            </a:r>
            <a:r>
              <a:rPr dirty="0" sz="2000" spc="-160"/>
              <a:t> </a:t>
            </a:r>
            <a:r>
              <a:rPr dirty="0" sz="2000" spc="-5"/>
              <a:t>Eaglets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472440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/>
              <a:t>June </a:t>
            </a:r>
            <a:r>
              <a:rPr dirty="0" sz="2000"/>
              <a:t>17, 2019: </a:t>
            </a:r>
            <a:r>
              <a:rPr dirty="0" sz="2000" spc="-50"/>
              <a:t>Two </a:t>
            </a:r>
            <a:r>
              <a:rPr dirty="0" sz="2000" spc="-5"/>
              <a:t>Eaglets Alone in the</a:t>
            </a:r>
            <a:r>
              <a:rPr dirty="0" sz="2000" spc="-120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512762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6870" algn="l"/>
              </a:tabLst>
            </a:pPr>
            <a:r>
              <a:rPr dirty="0" sz="2000" spc="-10"/>
              <a:t>June</a:t>
            </a:r>
            <a:r>
              <a:rPr dirty="0" sz="2000"/>
              <a:t> 18,</a:t>
            </a:r>
            <a:r>
              <a:rPr dirty="0" sz="2000" spc="5"/>
              <a:t> </a:t>
            </a:r>
            <a:r>
              <a:rPr dirty="0" sz="2000"/>
              <a:t>2019:	</a:t>
            </a:r>
            <a:r>
              <a:rPr dirty="0" sz="2000" spc="-5"/>
              <a:t>One Eaglet Perched Over </a:t>
            </a:r>
            <a:r>
              <a:rPr dirty="0" sz="2000"/>
              <a:t>the</a:t>
            </a:r>
            <a:r>
              <a:rPr dirty="0" sz="2000" spc="-2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373761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/>
              <a:t>June </a:t>
            </a:r>
            <a:r>
              <a:rPr dirty="0" sz="2000"/>
              <a:t>20, 2019: </a:t>
            </a:r>
            <a:r>
              <a:rPr dirty="0" sz="2000" spc="-50"/>
              <a:t>Two </a:t>
            </a:r>
            <a:r>
              <a:rPr dirty="0" sz="2000" spc="-5"/>
              <a:t>Eaglets </a:t>
            </a:r>
            <a:r>
              <a:rPr dirty="0" sz="2000"/>
              <a:t>in</a:t>
            </a:r>
            <a:r>
              <a:rPr dirty="0" sz="2000" spc="-45"/>
              <a:t> </a:t>
            </a:r>
            <a:r>
              <a:rPr dirty="0" sz="2000" spc="-5"/>
              <a:t>Haze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456438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6870" algn="l"/>
              </a:tabLst>
            </a:pPr>
            <a:r>
              <a:rPr dirty="0" sz="2000" spc="-10"/>
              <a:t>June</a:t>
            </a:r>
            <a:r>
              <a:rPr dirty="0" sz="2000"/>
              <a:t> 24,</a:t>
            </a:r>
            <a:r>
              <a:rPr dirty="0" sz="2000" spc="5"/>
              <a:t> </a:t>
            </a:r>
            <a:r>
              <a:rPr dirty="0" sz="2000"/>
              <a:t>2019:	</a:t>
            </a:r>
            <a:r>
              <a:rPr dirty="0" sz="2000" spc="-5"/>
              <a:t>Both Eaglets Out </a:t>
            </a:r>
            <a:r>
              <a:rPr dirty="0" sz="2000"/>
              <a:t>of </a:t>
            </a:r>
            <a:r>
              <a:rPr dirty="0" sz="2000" spc="-5"/>
              <a:t>the</a:t>
            </a:r>
            <a:r>
              <a:rPr dirty="0" sz="2000" spc="-40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382333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/>
              <a:t>June </a:t>
            </a:r>
            <a:r>
              <a:rPr dirty="0" sz="2000"/>
              <a:t>26, 2019: </a:t>
            </a:r>
            <a:r>
              <a:rPr dirty="0" sz="2000" spc="-5"/>
              <a:t>Eaglet with </a:t>
            </a:r>
            <a:r>
              <a:rPr dirty="0" sz="2000" spc="-20"/>
              <a:t>Wings</a:t>
            </a:r>
            <a:r>
              <a:rPr dirty="0" sz="2000" spc="-70"/>
              <a:t> </a:t>
            </a:r>
            <a:r>
              <a:rPr dirty="0" sz="2000" spc="-5"/>
              <a:t>Up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451358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/>
              <a:t>June </a:t>
            </a:r>
            <a:r>
              <a:rPr dirty="0" sz="2000"/>
              <a:t>29, 2019: </a:t>
            </a:r>
            <a:r>
              <a:rPr dirty="0" sz="2000" spc="-50"/>
              <a:t>Two </a:t>
            </a:r>
            <a:r>
              <a:rPr dirty="0" sz="2000" spc="-5"/>
              <a:t>Eaglets Out </a:t>
            </a:r>
            <a:r>
              <a:rPr dirty="0" sz="2000"/>
              <a:t>of </a:t>
            </a:r>
            <a:r>
              <a:rPr dirty="0" sz="2000" spc="-5"/>
              <a:t>the</a:t>
            </a:r>
            <a:r>
              <a:rPr dirty="0" sz="2000" spc="-2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451358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/>
              <a:t>June </a:t>
            </a:r>
            <a:r>
              <a:rPr dirty="0" sz="2000"/>
              <a:t>30, 2019: </a:t>
            </a:r>
            <a:r>
              <a:rPr dirty="0" sz="2000" spc="-50"/>
              <a:t>Two </a:t>
            </a:r>
            <a:r>
              <a:rPr dirty="0" sz="2000" spc="-5"/>
              <a:t>Eaglets Out </a:t>
            </a:r>
            <a:r>
              <a:rPr dirty="0" sz="2000"/>
              <a:t>of </a:t>
            </a:r>
            <a:r>
              <a:rPr dirty="0" sz="2000" spc="-5"/>
              <a:t>the</a:t>
            </a:r>
            <a:r>
              <a:rPr dirty="0" sz="2000" spc="-25"/>
              <a:t> </a:t>
            </a:r>
            <a:r>
              <a:rPr dirty="0" sz="2000" spc="-5"/>
              <a:t>Nest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448564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July </a:t>
            </a:r>
            <a:r>
              <a:rPr dirty="0" sz="2000">
                <a:latin typeface="Times New Roman"/>
                <a:cs typeface="Times New Roman"/>
              </a:rPr>
              <a:t>8, 2019: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Eaglet with </a:t>
            </a:r>
            <a:r>
              <a:rPr dirty="0" sz="2000" spc="-20">
                <a:latin typeface="Times New Roman"/>
                <a:cs typeface="Times New Roman"/>
              </a:rPr>
              <a:t>Wings </a:t>
            </a:r>
            <a:r>
              <a:rPr dirty="0" sz="2000" spc="-5">
                <a:latin typeface="Times New Roman"/>
                <a:cs typeface="Times New Roman"/>
              </a:rPr>
              <a:t>Open </a:t>
            </a:r>
            <a:r>
              <a:rPr dirty="0" sz="2000">
                <a:latin typeface="Times New Roman"/>
                <a:cs typeface="Times New Roman"/>
              </a:rPr>
              <a:t>on the </a:t>
            </a:r>
            <a:r>
              <a:rPr dirty="0" sz="2000" spc="-5">
                <a:latin typeface="Times New Roman"/>
                <a:cs typeface="Times New Roman"/>
              </a:rPr>
              <a:t>Left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Branch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509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67030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July </a:t>
            </a:r>
            <a:r>
              <a:rPr dirty="0" sz="2000">
                <a:latin typeface="Times New Roman"/>
                <a:cs typeface="Times New Roman"/>
              </a:rPr>
              <a:t>9, 2019 </a:t>
            </a:r>
            <a:r>
              <a:rPr dirty="0" sz="2000" spc="-5">
                <a:latin typeface="Times New Roman"/>
                <a:cs typeface="Times New Roman"/>
              </a:rPr>
              <a:t>(7:21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One Adult Eagle </a:t>
            </a:r>
            <a:r>
              <a:rPr dirty="0" sz="2000">
                <a:latin typeface="Times New Roman"/>
                <a:cs typeface="Times New Roman"/>
              </a:rPr>
              <a:t>on </a:t>
            </a:r>
            <a:r>
              <a:rPr dirty="0" sz="2000" spc="-5">
                <a:latin typeface="Times New Roman"/>
                <a:cs typeface="Times New Roman"/>
              </a:rPr>
              <a:t>Mohansic</a:t>
            </a:r>
            <a:r>
              <a:rPr dirty="0" sz="2000" spc="-12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Lake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509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67030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July </a:t>
            </a:r>
            <a:r>
              <a:rPr dirty="0" sz="2000">
                <a:latin typeface="Times New Roman"/>
                <a:cs typeface="Times New Roman"/>
              </a:rPr>
              <a:t>9, 2019 </a:t>
            </a:r>
            <a:r>
              <a:rPr dirty="0" sz="2000" spc="-5">
                <a:latin typeface="Times New Roman"/>
                <a:cs typeface="Times New Roman"/>
              </a:rPr>
              <a:t>(7:41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PM):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One Adult Eagle </a:t>
            </a:r>
            <a:r>
              <a:rPr dirty="0" sz="2000">
                <a:latin typeface="Times New Roman"/>
                <a:cs typeface="Times New Roman"/>
              </a:rPr>
              <a:t>on </a:t>
            </a:r>
            <a:r>
              <a:rPr dirty="0" sz="2000" spc="-5">
                <a:latin typeface="Times New Roman"/>
                <a:cs typeface="Times New Roman"/>
              </a:rPr>
              <a:t>Mohansic</a:t>
            </a:r>
            <a:r>
              <a:rPr dirty="0" sz="2000" spc="-12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Lake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509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488061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July </a:t>
            </a:r>
            <a:r>
              <a:rPr dirty="0" sz="2000">
                <a:latin typeface="Times New Roman"/>
                <a:cs typeface="Times New Roman"/>
              </a:rPr>
              <a:t>12, 2019: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One Juvenile Eagle Landing </a:t>
            </a:r>
            <a:r>
              <a:rPr dirty="0" sz="2000">
                <a:latin typeface="Times New Roman"/>
                <a:cs typeface="Times New Roman"/>
              </a:rPr>
              <a:t>on </a:t>
            </a:r>
            <a:r>
              <a:rPr dirty="0" sz="2000" spc="-5">
                <a:latin typeface="Times New Roman"/>
                <a:cs typeface="Times New Roman"/>
              </a:rPr>
              <a:t>the Left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Branch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509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491744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4960" algn="l"/>
              </a:tabLst>
            </a:pPr>
            <a:r>
              <a:rPr dirty="0" sz="2000" spc="-5"/>
              <a:t>July</a:t>
            </a:r>
            <a:r>
              <a:rPr dirty="0" sz="2000"/>
              <a:t> 20, 2019:	</a:t>
            </a:r>
            <a:r>
              <a:rPr dirty="0" sz="2000" spc="-5"/>
              <a:t>One Eaglet </a:t>
            </a:r>
            <a:r>
              <a:rPr dirty="0" sz="2000"/>
              <a:t>and </a:t>
            </a:r>
            <a:r>
              <a:rPr dirty="0" sz="2000" spc="-5"/>
              <a:t>One Adult</a:t>
            </a:r>
            <a:r>
              <a:rPr dirty="0" sz="2000" spc="-140"/>
              <a:t> </a:t>
            </a:r>
            <a:r>
              <a:rPr dirty="0" sz="2000" spc="-5"/>
              <a:t>Eagle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" y="237490"/>
            <a:ext cx="512191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4960" algn="l"/>
              </a:tabLst>
            </a:pPr>
            <a:r>
              <a:rPr dirty="0" sz="2000" spc="-5"/>
              <a:t>July</a:t>
            </a:r>
            <a:r>
              <a:rPr dirty="0" sz="2000"/>
              <a:t> 28, 2019:	</a:t>
            </a:r>
            <a:r>
              <a:rPr dirty="0" sz="2000" spc="-5"/>
              <a:t>One Adult Eagle Perched </a:t>
            </a:r>
            <a:r>
              <a:rPr dirty="0" sz="2000"/>
              <a:t>in a</a:t>
            </a:r>
            <a:r>
              <a:rPr dirty="0" sz="2000" spc="-160"/>
              <a:t> </a:t>
            </a:r>
            <a:r>
              <a:rPr dirty="0" sz="2000" spc="-25"/>
              <a:t>Tree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91439" y="734059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" y="62229"/>
            <a:ext cx="392176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dirty="0" sz="2000" spc="-5">
                <a:latin typeface="Times New Roman"/>
                <a:cs typeface="Times New Roman"/>
              </a:rPr>
              <a:t>August </a:t>
            </a:r>
            <a:r>
              <a:rPr dirty="0" sz="2000">
                <a:latin typeface="Times New Roman"/>
                <a:cs typeface="Times New Roman"/>
              </a:rPr>
              <a:t>1, 2019: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0"/>
              </a:lnSpc>
            </a:pPr>
            <a:r>
              <a:rPr dirty="0" sz="2000" spc="-5">
                <a:latin typeface="Times New Roman"/>
                <a:cs typeface="Times New Roman"/>
              </a:rPr>
              <a:t>The Juvenile Eagle </a:t>
            </a:r>
            <a:r>
              <a:rPr dirty="0" sz="2000">
                <a:latin typeface="Times New Roman"/>
                <a:cs typeface="Times New Roman"/>
              </a:rPr>
              <a:t>on </a:t>
            </a:r>
            <a:r>
              <a:rPr dirty="0" sz="2000" spc="-5">
                <a:latin typeface="Times New Roman"/>
                <a:cs typeface="Times New Roman"/>
              </a:rPr>
              <a:t>Mohansic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Lake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850900"/>
            <a:ext cx="5486400" cy="365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2239" y="2006600"/>
            <a:ext cx="284480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 b="1">
                <a:latin typeface="Times New Roman"/>
                <a:cs typeface="Times New Roman"/>
              </a:rPr>
              <a:t>--- </a:t>
            </a:r>
            <a:r>
              <a:rPr dirty="0" sz="3600" spc="-10" b="1">
                <a:latin typeface="Times New Roman"/>
                <a:cs typeface="Times New Roman"/>
              </a:rPr>
              <a:t>The </a:t>
            </a:r>
            <a:r>
              <a:rPr dirty="0" sz="3600" spc="-5" b="1">
                <a:latin typeface="Times New Roman"/>
                <a:cs typeface="Times New Roman"/>
              </a:rPr>
              <a:t>End</a:t>
            </a:r>
            <a:r>
              <a:rPr dirty="0" sz="3600" spc="-140" b="1">
                <a:latin typeface="Times New Roman"/>
                <a:cs typeface="Times New Roman"/>
              </a:rPr>
              <a:t> </a:t>
            </a:r>
            <a:r>
              <a:rPr dirty="0" sz="3600" spc="-5" b="1">
                <a:latin typeface="Times New Roman"/>
                <a:cs typeface="Times New Roman"/>
              </a:rPr>
              <a:t>---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William Luken</dc:creator>
  <dc:title>October 28, 2018:</dc:title>
  <dcterms:created xsi:type="dcterms:W3CDTF">2019-09-21T04:39:52Z</dcterms:created>
  <dcterms:modified xsi:type="dcterms:W3CDTF">2019-09-21T04:39:52Z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2019-09-21T00:00:00Z</vt:filetime>
  </property>
  <property fmtid="{D5CDD505-2E9C-101B-9397-08002B2CF9AE}" pid="3" name="Creator">
    <vt:lpwstr>Writer</vt:lpwstr>
  </property>
  <property fmtid="{D5CDD505-2E9C-101B-9397-08002B2CF9AE}" pid="4" name="LastSaved">
    <vt:filetime>2019-09-21T00:00:00Z</vt:filetime>
  </property>
</Properties>
</file>